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562" r:id="rId5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56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43" autoAdjust="0"/>
    <p:restoredTop sz="96404" autoAdjust="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873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5" r:id="rId32"/>
    <p:sldLayoutId id="2147483711" r:id="rId33"/>
    <p:sldLayoutId id="2147483712" r:id="rId34"/>
    <p:sldLayoutId id="2147483713" r:id="rId35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indent="0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pPr marL="0" indent="0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222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542</cp:revision>
  <cp:lastPrinted>2023-03-06T15:52:50Z</cp:lastPrinted>
  <dcterms:created xsi:type="dcterms:W3CDTF">2019-07-31T06:40:49Z</dcterms:created>
  <dcterms:modified xsi:type="dcterms:W3CDTF">2023-12-18T10:47:04Z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