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4"/>
  </p:sldMasterIdLst>
  <p:notesMasterIdLst>
    <p:notesMasterId r:id="rId6"/>
  </p:notesMasterIdLst>
  <p:handoutMasterIdLst>
    <p:handoutMasterId r:id="rId7"/>
  </p:handoutMasterIdLst>
  <p:sldIdLst>
    <p:sldId id="551" r:id="rId5"/>
  </p:sldIdLst>
  <p:sldSz cx="15119350" cy="10691813"/>
  <p:notesSz cx="9928225" cy="14303375"/>
  <p:defaultTextStyle>
    <a:defPPr>
      <a:defRPr lang="en-US"/>
    </a:defPPr>
    <a:lvl1pPr marL="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orksheets" id="{9949AC43-D274-46B4-9B0D-7D93E14CC4FC}">
          <p14:sldIdLst>
            <p14:sldId id="551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DAB"/>
    <a:srgbClr val="09662F"/>
    <a:srgbClr val="000000"/>
    <a:srgbClr val="003B71"/>
    <a:srgbClr val="612D70"/>
    <a:srgbClr val="A51739"/>
    <a:srgbClr val="A6A6A6"/>
    <a:srgbClr val="FFFFFF"/>
    <a:srgbClr val="C44101"/>
    <a:srgbClr val="12D4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4843" autoAdjust="0"/>
    <p:restoredTop sz="96404" autoAdjust="0"/>
  </p:normalViewPr>
  <p:slideViewPr>
    <p:cSldViewPr snapToGrid="0">
      <p:cViewPr varScale="1">
        <p:scale>
          <a:sx n="71" d="100"/>
          <a:sy n="71" d="100"/>
        </p:scale>
        <p:origin x="90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186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02693" cy="717029"/>
          </a:xfrm>
          <a:prstGeom prst="rect">
            <a:avLst/>
          </a:prstGeom>
        </p:spPr>
        <p:txBody>
          <a:bodyPr vert="horz" lIns="92002" tIns="46002" rIns="92002" bIns="4600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994" y="1"/>
            <a:ext cx="4302693" cy="717029"/>
          </a:xfrm>
          <a:prstGeom prst="rect">
            <a:avLst/>
          </a:prstGeom>
        </p:spPr>
        <p:txBody>
          <a:bodyPr vert="horz" lIns="92002" tIns="46002" rIns="92002" bIns="46002" rtlCol="0"/>
          <a:lstStyle>
            <a:lvl1pPr algn="r">
              <a:defRPr sz="1200"/>
            </a:lvl1pPr>
          </a:lstStyle>
          <a:p>
            <a:fld id="{2032C5A7-5FDF-4FB1-BAA9-335BC817AFA4}" type="datetimeFigureOut">
              <a:rPr lang="en-GB" smtClean="0"/>
              <a:t>18/12/2023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13586349"/>
            <a:ext cx="4302693" cy="717027"/>
          </a:xfrm>
          <a:prstGeom prst="rect">
            <a:avLst/>
          </a:prstGeom>
        </p:spPr>
        <p:txBody>
          <a:bodyPr vert="horz" lIns="92002" tIns="46002" rIns="92002" bIns="4600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994" y="13586349"/>
            <a:ext cx="4302693" cy="717027"/>
          </a:xfrm>
          <a:prstGeom prst="rect">
            <a:avLst/>
          </a:prstGeom>
        </p:spPr>
        <p:txBody>
          <a:bodyPr vert="horz" lIns="92002" tIns="46002" rIns="92002" bIns="46002" rtlCol="0" anchor="b"/>
          <a:lstStyle>
            <a:lvl1pPr algn="r">
              <a:defRPr sz="1200"/>
            </a:lvl1pPr>
          </a:lstStyle>
          <a:p>
            <a:fld id="{CD2C3188-D2DB-4470-B221-4649028C2D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146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5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/>
          <a:lstStyle>
            <a:lvl1pPr algn="l">
              <a:defRPr sz="19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704" y="5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/>
          <a:lstStyle>
            <a:lvl1pPr algn="r">
              <a:defRPr sz="1900"/>
            </a:lvl1pPr>
          </a:lstStyle>
          <a:p>
            <a:fld id="{435D28C5-E7F3-48CF-8C7F-AED0854FE3C5}" type="datetimeFigureOut">
              <a:rPr lang="en-GB" smtClean="0"/>
              <a:t>18/12/2023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50988" y="1787525"/>
            <a:ext cx="6826250" cy="48275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43095" tIns="71547" rIns="143095" bIns="71547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830" y="6883503"/>
            <a:ext cx="7942577" cy="5631955"/>
          </a:xfrm>
          <a:prstGeom prst="rect">
            <a:avLst/>
          </a:prstGeom>
        </p:spPr>
        <p:txBody>
          <a:bodyPr vert="horz" lIns="143095" tIns="71547" rIns="143095" bIns="7154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13585728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 anchor="b"/>
          <a:lstStyle>
            <a:lvl1pPr algn="l">
              <a:defRPr sz="19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704" y="13585728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 anchor="b"/>
          <a:lstStyle>
            <a:lvl1pPr algn="r">
              <a:defRPr sz="1900"/>
            </a:lvl1pPr>
          </a:lstStyle>
          <a:p>
            <a:fld id="{0BF34241-7B9A-495B-8A8C-966BE289BA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2546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4438" y="1941513"/>
            <a:ext cx="7405687" cy="52371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31398-46AA-43C6-9F38-485F8621F59B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394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hyperlink" Target="http://www.youtube.com/watch?v=UhFUJkBw3kk" TargetMode="Externa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List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719999" y="1439999"/>
            <a:ext cx="13752002" cy="8640004"/>
            <a:chOff x="719999" y="1439999"/>
            <a:chExt cx="13752002" cy="8640004"/>
          </a:xfrm>
        </p:grpSpPr>
        <p:grpSp>
          <p:nvGrpSpPr>
            <p:cNvPr id="9" name="Group 8"/>
            <p:cNvGrpSpPr/>
            <p:nvPr userDrawn="1"/>
          </p:nvGrpSpPr>
          <p:grpSpPr>
            <a:xfrm>
              <a:off x="719999" y="1439999"/>
              <a:ext cx="13752002" cy="8640004"/>
              <a:chOff x="719999" y="1433472"/>
              <a:chExt cx="13752002" cy="8640004"/>
            </a:xfrm>
          </p:grpSpPr>
          <p:sp>
            <p:nvSpPr>
              <p:cNvPr id="10" name="Rounded Rectangle 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9999" y="1433472"/>
                <a:ext cx="6760800" cy="8640000"/>
              </a:xfrm>
              <a:prstGeom prst="roundRect">
                <a:avLst>
                  <a:gd name="adj" fmla="val 2620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4410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1" name="Rounded Rectangle 10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20" y="1433473"/>
                <a:ext cx="6760581" cy="8640003"/>
              </a:xfrm>
              <a:prstGeom prst="roundRect">
                <a:avLst>
                  <a:gd name="adj" fmla="val 2620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4410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2" name="TextBox 11"/>
            <p:cNvSpPr txBox="1">
              <a:spLocks/>
            </p:cNvSpPr>
            <p:nvPr userDrawn="1"/>
          </p:nvSpPr>
          <p:spPr>
            <a:xfrm>
              <a:off x="719999" y="1440000"/>
              <a:ext cx="6760581" cy="419241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Internal Stakeholders</a:t>
              </a:r>
              <a:endParaRPr lang="en-GB" sz="2000" dirty="0"/>
            </a:p>
          </p:txBody>
        </p:sp>
        <p:sp>
          <p:nvSpPr>
            <p:cNvPr id="13" name="TextBox 12"/>
            <p:cNvSpPr txBox="1">
              <a:spLocks/>
            </p:cNvSpPr>
            <p:nvPr userDrawn="1"/>
          </p:nvSpPr>
          <p:spPr>
            <a:xfrm>
              <a:off x="7711419" y="1440000"/>
              <a:ext cx="6760581" cy="419241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External Stakeholders</a:t>
              </a:r>
              <a:endParaRPr lang="en-GB" sz="2000" dirty="0"/>
            </a:p>
          </p:txBody>
        </p:sp>
      </p:grp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8" name="Group 17"/>
          <p:cNvGrpSpPr>
            <a:grpSpLocks noChangeAspect="1"/>
          </p:cNvGrpSpPr>
          <p:nvPr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1" name="Group 2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3" name="Freeform 2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4" name="Group 2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5" name="Freeform 2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6" name="Freeform 2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7" name="Freeform 2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8" name="Freeform 2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Freeform 2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2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2" name="Rectangle 2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46178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c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258915B-924F-457A-B230-3FE7E2631722}"/>
              </a:ext>
            </a:extLst>
          </p:cNvPr>
          <p:cNvSpPr txBox="1"/>
          <p:nvPr userDrawn="1"/>
        </p:nvSpPr>
        <p:spPr>
          <a:xfrm>
            <a:off x="11864832" y="1517790"/>
            <a:ext cx="20627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u="none" dirty="0">
                <a:solidFill>
                  <a:schemeClr val="bg1">
                    <a:lumMod val="50000"/>
                  </a:schemeClr>
                </a:solidFill>
              </a:rPr>
              <a:t>Elements of a Rich Picture</a:t>
            </a:r>
          </a:p>
        </p:txBody>
      </p:sp>
      <p:grpSp>
        <p:nvGrpSpPr>
          <p:cNvPr id="42" name="Group 41"/>
          <p:cNvGrpSpPr/>
          <p:nvPr userDrawn="1"/>
        </p:nvGrpSpPr>
        <p:grpSpPr>
          <a:xfrm>
            <a:off x="11233070" y="1804416"/>
            <a:ext cx="3183775" cy="669348"/>
            <a:chOff x="11199904" y="1804416"/>
            <a:chExt cx="3183775" cy="669348"/>
          </a:xfrm>
        </p:grpSpPr>
        <p:grpSp>
          <p:nvGrpSpPr>
            <p:cNvPr id="36" name="Group 35"/>
            <p:cNvGrpSpPr/>
            <p:nvPr userDrawn="1"/>
          </p:nvGrpSpPr>
          <p:grpSpPr>
            <a:xfrm>
              <a:off x="12915164" y="1804416"/>
              <a:ext cx="468000" cy="619569"/>
              <a:chOff x="12580939" y="1804416"/>
              <a:chExt cx="468000" cy="619569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11B4A88B-9904-4B69-A80E-C488D29C663A}"/>
                  </a:ext>
                </a:extLst>
              </p:cNvPr>
              <p:cNvSpPr txBox="1"/>
              <p:nvPr userDrawn="1"/>
            </p:nvSpPr>
            <p:spPr>
              <a:xfrm>
                <a:off x="12580939" y="1804416"/>
                <a:ext cx="46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Icons</a:t>
                </a:r>
              </a:p>
            </p:txBody>
          </p:sp>
          <p:pic>
            <p:nvPicPr>
              <p:cNvPr id="30" name="Graphic 15" descr="Baby">
                <a:extLst>
                  <a:ext uri="{FF2B5EF4-FFF2-40B4-BE49-F238E27FC236}">
                    <a16:creationId xmlns:a16="http://schemas.microsoft.com/office/drawing/2014/main" id="{960D4950-3185-4CAC-85D4-5B0235BFB080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2586339" y="1966785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9" name="Group 38"/>
            <p:cNvGrpSpPr/>
            <p:nvPr userDrawn="1"/>
          </p:nvGrpSpPr>
          <p:grpSpPr>
            <a:xfrm>
              <a:off x="11199904" y="1804416"/>
              <a:ext cx="648000" cy="662265"/>
              <a:chOff x="10374525" y="1804416"/>
              <a:chExt cx="648000" cy="662265"/>
            </a:xfrm>
          </p:grpSpPr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0D7C2EC-BAE4-4339-89C0-15D3A7EA923A}"/>
                  </a:ext>
                </a:extLst>
              </p:cNvPr>
              <p:cNvSpPr txBox="1"/>
              <p:nvPr userDrawn="1"/>
            </p:nvSpPr>
            <p:spPr>
              <a:xfrm>
                <a:off x="10374525" y="1804416"/>
                <a:ext cx="64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Symbols</a:t>
                </a:r>
              </a:p>
            </p:txBody>
          </p:sp>
          <p:pic>
            <p:nvPicPr>
              <p:cNvPr id="31" name="Graphic 45" descr="Two Hearts">
                <a:extLst>
                  <a:ext uri="{FF2B5EF4-FFF2-40B4-BE49-F238E27FC236}">
                    <a16:creationId xmlns:a16="http://schemas.microsoft.com/office/drawing/2014/main" id="{6B75A6FC-456D-4D1A-80DD-6B06916C01EB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469925" y="2009481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8" name="Group 37"/>
            <p:cNvGrpSpPr/>
            <p:nvPr userDrawn="1"/>
          </p:nvGrpSpPr>
          <p:grpSpPr>
            <a:xfrm>
              <a:off x="11666247" y="1804416"/>
              <a:ext cx="684000" cy="669348"/>
              <a:chOff x="11082620" y="1804416"/>
              <a:chExt cx="684000" cy="669348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58C452F-D7EB-4585-BD41-15A3B89D31AF}"/>
                  </a:ext>
                </a:extLst>
              </p:cNvPr>
              <p:cNvSpPr txBox="1"/>
              <p:nvPr userDrawn="1"/>
            </p:nvSpPr>
            <p:spPr>
              <a:xfrm>
                <a:off x="11082620" y="1804416"/>
                <a:ext cx="684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Signs</a:t>
                </a:r>
              </a:p>
            </p:txBody>
          </p:sp>
          <p:pic>
            <p:nvPicPr>
              <p:cNvPr id="32" name="Graphic 47" descr="No smoking">
                <a:extLst>
                  <a:ext uri="{FF2B5EF4-FFF2-40B4-BE49-F238E27FC236}">
                    <a16:creationId xmlns:a16="http://schemas.microsoft.com/office/drawing/2014/main" id="{6BBD3E59-7771-40F3-927C-A6285EAEF09D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11196020" y="2016564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7" name="Group 36"/>
            <p:cNvGrpSpPr/>
            <p:nvPr userDrawn="1"/>
          </p:nvGrpSpPr>
          <p:grpSpPr>
            <a:xfrm>
              <a:off x="12277898" y="1804416"/>
              <a:ext cx="648000" cy="596631"/>
              <a:chOff x="11848917" y="1804416"/>
              <a:chExt cx="648000" cy="596631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CF5551E-E936-4C04-9F10-F64320642C9C}"/>
                  </a:ext>
                </a:extLst>
              </p:cNvPr>
              <p:cNvSpPr txBox="1"/>
              <p:nvPr userDrawn="1"/>
            </p:nvSpPr>
            <p:spPr>
              <a:xfrm>
                <a:off x="11848917" y="1804416"/>
                <a:ext cx="64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Sketches</a:t>
                </a:r>
              </a:p>
            </p:txBody>
          </p:sp>
          <p:pic>
            <p:nvPicPr>
              <p:cNvPr id="33" name="Picture 32" descr="Diagram, engineering drawing&#10;&#10;Description automatically generated">
                <a:extLst>
                  <a:ext uri="{FF2B5EF4-FFF2-40B4-BE49-F238E27FC236}">
                    <a16:creationId xmlns:a16="http://schemas.microsoft.com/office/drawing/2014/main" id="{52652C02-C653-434F-9433-7A6B60401BCE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8">
                <a:extLst>
                  <a:ext uri="{837473B0-CC2E-450A-ABE3-18F120FF3D39}">
                    <a1611:picAttrSrcUrl xmlns:a1611="http://schemas.microsoft.com/office/drawing/2016/11/main" r:id="rId9"/>
                  </a:ext>
                </a:extLst>
              </a:blip>
              <a:srcRect t="26041" r="23655"/>
              <a:stretch/>
            </p:blipFill>
            <p:spPr>
              <a:xfrm>
                <a:off x="11852765" y="2052132"/>
                <a:ext cx="640305" cy="348915"/>
              </a:xfrm>
              <a:prstGeom prst="rect">
                <a:avLst/>
              </a:prstGeom>
            </p:spPr>
          </p:pic>
        </p:grpSp>
        <p:grpSp>
          <p:nvGrpSpPr>
            <p:cNvPr id="6" name="Group 5"/>
            <p:cNvGrpSpPr/>
            <p:nvPr userDrawn="1"/>
          </p:nvGrpSpPr>
          <p:grpSpPr>
            <a:xfrm>
              <a:off x="13332534" y="1804416"/>
              <a:ext cx="720000" cy="521393"/>
              <a:chOff x="13114297" y="1804416"/>
              <a:chExt cx="720000" cy="521393"/>
            </a:xfrm>
          </p:grpSpPr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965EFD6-AFB7-48D0-A815-9C069E7C7E98}"/>
                  </a:ext>
                </a:extLst>
              </p:cNvPr>
              <p:cNvSpPr txBox="1"/>
              <p:nvPr userDrawn="1"/>
            </p:nvSpPr>
            <p:spPr>
              <a:xfrm>
                <a:off x="13132297" y="1804416"/>
                <a:ext cx="684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Keywords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62658E07-3A05-40D8-89E8-020607FEFF83}"/>
                  </a:ext>
                </a:extLst>
              </p:cNvPr>
              <p:cNvSpPr txBox="1"/>
              <p:nvPr userDrawn="1"/>
            </p:nvSpPr>
            <p:spPr>
              <a:xfrm>
                <a:off x="13114297" y="2079588"/>
                <a:ext cx="7200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>
                    <a:solidFill>
                      <a:schemeClr val="bg1">
                        <a:lumMod val="50000"/>
                      </a:schemeClr>
                    </a:solidFill>
                  </a:rPr>
                  <a:t>CANCER</a:t>
                </a:r>
              </a:p>
            </p:txBody>
          </p:sp>
        </p:grpSp>
        <p:grpSp>
          <p:nvGrpSpPr>
            <p:cNvPr id="4" name="Group 3"/>
            <p:cNvGrpSpPr/>
            <p:nvPr userDrawn="1"/>
          </p:nvGrpSpPr>
          <p:grpSpPr>
            <a:xfrm>
              <a:off x="13951679" y="1804416"/>
              <a:ext cx="432000" cy="514079"/>
              <a:chOff x="13925536" y="1804416"/>
              <a:chExt cx="432000" cy="514079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787A417-C03C-4EBD-BDC3-DE7A51F39FC3}"/>
                  </a:ext>
                </a:extLst>
              </p:cNvPr>
              <p:cNvSpPr txBox="1"/>
              <p:nvPr userDrawn="1"/>
            </p:nvSpPr>
            <p:spPr>
              <a:xfrm>
                <a:off x="13925536" y="1804416"/>
                <a:ext cx="432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Title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4C001CE2-25E9-44B0-82C7-933628B25276}"/>
                  </a:ext>
                </a:extLst>
              </p:cNvPr>
              <p:cNvSpPr txBox="1"/>
              <p:nvPr userDrawn="1"/>
            </p:nvSpPr>
            <p:spPr>
              <a:xfrm>
                <a:off x="13955986" y="2072274"/>
                <a:ext cx="371101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dirty="0">
                    <a:solidFill>
                      <a:schemeClr val="bg1">
                        <a:lumMod val="50000"/>
                      </a:schemeClr>
                    </a:solidFill>
                  </a:rPr>
                  <a:t>?</a:t>
                </a:r>
              </a:p>
            </p:txBody>
          </p:sp>
        </p:grp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56E2C743-4CD8-4DBD-9F29-24CAD087B4AF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Rich Pictures are used to depict complicated situations in order to understand a problem by uncovering hidden beliefs, expectations and motivations. </a:t>
            </a:r>
          </a:p>
        </p:txBody>
      </p:sp>
      <p:sp>
        <p:nvSpPr>
          <p:cNvPr id="41" name="Rectangle 4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4" name="Group 43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5" name="Group 44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7" name="Freeform 46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8" name="Group 47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9" name="Freeform 48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1" name="Freeform 50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2" name="Freeform 51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3" name="Freeform 52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4" name="Freeform 53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6" name="Rectangle 45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0" name="TextBox 3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Rich Picture</a:t>
            </a:r>
          </a:p>
        </p:txBody>
      </p:sp>
    </p:spTree>
    <p:extLst>
      <p:ext uri="{BB962C8B-B14F-4D97-AF65-F5344CB8AC3E}">
        <p14:creationId xmlns:p14="http://schemas.microsoft.com/office/powerpoint/2010/main" val="2040598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luence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11318981" y="1864547"/>
            <a:ext cx="3015347" cy="735770"/>
            <a:chOff x="10906861" y="1864547"/>
            <a:chExt cx="3015347" cy="735770"/>
          </a:xfrm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622FB775-DE0C-4F65-946D-D63443E1D433}"/>
                </a:ext>
              </a:extLst>
            </p:cNvPr>
            <p:cNvSpPr/>
            <p:nvPr userDrawn="1"/>
          </p:nvSpPr>
          <p:spPr>
            <a:xfrm>
              <a:off x="12134322" y="1864547"/>
              <a:ext cx="828000" cy="468000"/>
            </a:xfrm>
            <a:prstGeom prst="ellipse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800" dirty="0">
                  <a:solidFill>
                    <a:schemeClr val="bg1">
                      <a:lumMod val="50000"/>
                    </a:schemeClr>
                  </a:solidFill>
                </a:rPr>
                <a:t>System component</a:t>
              </a:r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E1E0F715-15F8-4961-B47C-2A911EBBBDD9}"/>
                </a:ext>
              </a:extLst>
            </p:cNvPr>
            <p:cNvSpPr/>
            <p:nvPr userDrawn="1"/>
          </p:nvSpPr>
          <p:spPr>
            <a:xfrm>
              <a:off x="13094208" y="1864547"/>
              <a:ext cx="828000" cy="468000"/>
            </a:xfrm>
            <a:prstGeom prst="ellipse">
              <a:avLst/>
            </a:prstGeom>
            <a:noFill/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800" dirty="0">
                  <a:solidFill>
                    <a:schemeClr val="bg1">
                      <a:lumMod val="50000"/>
                    </a:schemeClr>
                  </a:solidFill>
                </a:rPr>
                <a:t>System boundary</a:t>
              </a:r>
            </a:p>
          </p:txBody>
        </p:sp>
        <p:grpSp>
          <p:nvGrpSpPr>
            <p:cNvPr id="2" name="Group 1"/>
            <p:cNvGrpSpPr/>
            <p:nvPr userDrawn="1"/>
          </p:nvGrpSpPr>
          <p:grpSpPr>
            <a:xfrm>
              <a:off x="10906861" y="1893181"/>
              <a:ext cx="1339351" cy="707136"/>
              <a:chOff x="10747471" y="1804416"/>
              <a:chExt cx="1339351" cy="707136"/>
            </a:xfrm>
          </p:grpSpPr>
          <p:sp>
            <p:nvSpPr>
              <p:cNvPr id="58" name="Arc 57">
                <a:extLst>
                  <a:ext uri="{FF2B5EF4-FFF2-40B4-BE49-F238E27FC236}">
                    <a16:creationId xmlns:a16="http://schemas.microsoft.com/office/drawing/2014/main" id="{A0D9411B-9245-4639-B814-A8B8E4CD010A}"/>
                  </a:ext>
                </a:extLst>
              </p:cNvPr>
              <p:cNvSpPr/>
              <p:nvPr userDrawn="1"/>
            </p:nvSpPr>
            <p:spPr>
              <a:xfrm>
                <a:off x="10942694" y="2019183"/>
                <a:ext cx="947693" cy="492369"/>
              </a:xfrm>
              <a:prstGeom prst="arc">
                <a:avLst>
                  <a:gd name="adj1" fmla="val 11740945"/>
                  <a:gd name="adj2" fmla="val 20959036"/>
                </a:avLst>
              </a:prstGeom>
              <a:ln w="19050">
                <a:solidFill>
                  <a:schemeClr val="bg1">
                    <a:lumMod val="50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6437A915-409A-489A-BE3E-410C45E1C89A}"/>
                  </a:ext>
                </a:extLst>
              </p:cNvPr>
              <p:cNvSpPr txBox="1"/>
              <p:nvPr userDrawn="1"/>
            </p:nvSpPr>
            <p:spPr>
              <a:xfrm>
                <a:off x="10747471" y="1804416"/>
                <a:ext cx="1339351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Influence</a:t>
                </a:r>
              </a:p>
            </p:txBody>
          </p:sp>
        </p:grp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86C2079A-7E0C-42E0-9BD4-94C84CBBBB9B}"/>
              </a:ext>
            </a:extLst>
          </p:cNvPr>
          <p:cNvSpPr txBox="1"/>
          <p:nvPr userDrawn="1"/>
        </p:nvSpPr>
        <p:spPr>
          <a:xfrm>
            <a:off x="11576075" y="1517790"/>
            <a:ext cx="2640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u="none" dirty="0">
                <a:solidFill>
                  <a:schemeClr val="bg1">
                    <a:lumMod val="50000"/>
                  </a:schemeClr>
                </a:solidFill>
              </a:rPr>
              <a:t>Elements of an Influence Diagram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58819BB-22AA-4172-910D-ABAECE4D3199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Influence diagrams are used to map the main components of a situation or system and the important relationships that exist between them. May have different types of arrows to distinguish different types of influence.</a:t>
            </a:r>
          </a:p>
        </p:txBody>
      </p:sp>
      <p:sp>
        <p:nvSpPr>
          <p:cNvPr id="17" name="Rectangle 16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8" name="Group 17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0" name="Group 1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2" name="Freeform 2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3" name="Group 2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4" name="Freeform 2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5" name="Freeform 2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6" name="Freeform 2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7" name="Freeform 2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8" name="Freeform 2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Freeform 2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1" name="Rectangle 2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6" name="TextBox 15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Influence Map</a:t>
            </a:r>
          </a:p>
        </p:txBody>
      </p:sp>
    </p:spTree>
    <p:extLst>
      <p:ext uri="{BB962C8B-B14F-4D97-AF65-F5344CB8AC3E}">
        <p14:creationId xmlns:p14="http://schemas.microsoft.com/office/powerpoint/2010/main" val="2043597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-flow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B94DA4D-F0D6-4C5A-A79C-4E716852CC48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Data-flow Diagrams are used to map the flow of data between a set of activities that make up a process</a:t>
            </a:r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11364498" y="1517790"/>
            <a:ext cx="3063396" cy="870289"/>
            <a:chOff x="10941345" y="1517790"/>
            <a:chExt cx="3063396" cy="870289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203921A-25DD-45E3-96AC-19893976AE63}"/>
                </a:ext>
              </a:extLst>
            </p:cNvPr>
            <p:cNvSpPr txBox="1"/>
            <p:nvPr userDrawn="1"/>
          </p:nvSpPr>
          <p:spPr>
            <a:xfrm>
              <a:off x="10941345" y="1517790"/>
              <a:ext cx="306339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0" u="none" dirty="0">
                  <a:solidFill>
                    <a:schemeClr val="bg1">
                      <a:lumMod val="50000"/>
                    </a:schemeClr>
                  </a:solidFill>
                </a:rPr>
                <a:t>Elements of a Data-flow Diagram</a:t>
              </a:r>
            </a:p>
          </p:txBody>
        </p:sp>
        <p:grpSp>
          <p:nvGrpSpPr>
            <p:cNvPr id="23" name="Group 22"/>
            <p:cNvGrpSpPr/>
            <p:nvPr userDrawn="1"/>
          </p:nvGrpSpPr>
          <p:grpSpPr>
            <a:xfrm>
              <a:off x="11273117" y="1826319"/>
              <a:ext cx="2409580" cy="561760"/>
              <a:chOff x="11302496" y="1894414"/>
              <a:chExt cx="2409580" cy="561760"/>
            </a:xfrm>
          </p:grpSpPr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567CC439-9C82-4130-A777-8419A77FAA86}"/>
                  </a:ext>
                </a:extLst>
              </p:cNvPr>
              <p:cNvSpPr/>
              <p:nvPr userDrawn="1"/>
            </p:nvSpPr>
            <p:spPr>
              <a:xfrm>
                <a:off x="12134226" y="1894414"/>
                <a:ext cx="561760" cy="561760"/>
              </a:xfrm>
              <a:prstGeom prst="ellips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36000" rIns="0" bIns="36000" rtlCol="0" anchor="ctr"/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Activity</a:t>
                </a: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B5056916-BAA9-412C-8DA2-DA301FF33CD1}"/>
                  </a:ext>
                </a:extLst>
              </p:cNvPr>
              <p:cNvGrpSpPr/>
              <p:nvPr userDrawn="1"/>
            </p:nvGrpSpPr>
            <p:grpSpPr>
              <a:xfrm>
                <a:off x="12812075" y="1976665"/>
                <a:ext cx="900001" cy="397258"/>
                <a:chOff x="8194363" y="4305300"/>
                <a:chExt cx="606666" cy="314325"/>
              </a:xfrm>
            </p:grpSpPr>
            <p:sp>
              <p:nvSpPr>
                <p:cNvPr id="29" name="Rectangle 28">
                  <a:extLst>
                    <a:ext uri="{FF2B5EF4-FFF2-40B4-BE49-F238E27FC236}">
                      <a16:creationId xmlns:a16="http://schemas.microsoft.com/office/drawing/2014/main" id="{8162990E-967B-475C-A07E-5656C2519CD3}"/>
                    </a:ext>
                  </a:extLst>
                </p:cNvPr>
                <p:cNvSpPr/>
                <p:nvPr/>
              </p:nvSpPr>
              <p:spPr>
                <a:xfrm>
                  <a:off x="8194363" y="4305300"/>
                  <a:ext cx="606666" cy="314325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 anchorCtr="1"/>
                <a:lstStyle/>
                <a:p>
                  <a:pPr algn="ctr">
                    <a:lnSpc>
                      <a:spcPts val="700"/>
                    </a:lnSpc>
                  </a:pPr>
                  <a:r>
                    <a:rPr lang="en-GB" sz="800" dirty="0">
                      <a:solidFill>
                        <a:schemeClr val="bg1">
                          <a:lumMod val="50000"/>
                        </a:schemeClr>
                      </a:solidFill>
                    </a:rPr>
                    <a:t>Data/material store</a:t>
                  </a:r>
                </a:p>
              </p:txBody>
            </p:sp>
            <p:cxnSp>
              <p:nvCxnSpPr>
                <p:cNvPr id="30" name="Straight Connector 29">
                  <a:extLst>
                    <a:ext uri="{FF2B5EF4-FFF2-40B4-BE49-F238E27FC236}">
                      <a16:creationId xmlns:a16="http://schemas.microsoft.com/office/drawing/2014/main" id="{C8992EE5-A2B6-4883-9104-4358EC7FD7DD}"/>
                    </a:ext>
                  </a:extLst>
                </p:cNvPr>
                <p:cNvCxnSpPr/>
                <p:nvPr/>
              </p:nvCxnSpPr>
              <p:spPr>
                <a:xfrm>
                  <a:off x="8194364" y="4305300"/>
                  <a:ext cx="576000" cy="0"/>
                </a:xfrm>
                <a:prstGeom prst="line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CF73BCB9-64F4-4280-A5D7-B0DDF61C93FD}"/>
                    </a:ext>
                  </a:extLst>
                </p:cNvPr>
                <p:cNvCxnSpPr/>
                <p:nvPr/>
              </p:nvCxnSpPr>
              <p:spPr>
                <a:xfrm>
                  <a:off x="8194364" y="4619625"/>
                  <a:ext cx="576000" cy="0"/>
                </a:xfrm>
                <a:prstGeom prst="line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" name="Group 25"/>
              <p:cNvGrpSpPr/>
              <p:nvPr userDrawn="1"/>
            </p:nvGrpSpPr>
            <p:grpSpPr>
              <a:xfrm>
                <a:off x="11302496" y="1976665"/>
                <a:ext cx="694589" cy="215444"/>
                <a:chOff x="11302496" y="1976665"/>
                <a:chExt cx="694589" cy="215444"/>
              </a:xfrm>
            </p:grpSpPr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5B241E26-259B-42A8-94AD-DD7BEAD5591B}"/>
                    </a:ext>
                  </a:extLst>
                </p:cNvPr>
                <p:cNvSpPr txBox="1"/>
                <p:nvPr userDrawn="1"/>
              </p:nvSpPr>
              <p:spPr>
                <a:xfrm>
                  <a:off x="11302496" y="1976665"/>
                  <a:ext cx="684000" cy="215444"/>
                </a:xfrm>
                <a:prstGeom prst="rect">
                  <a:avLst/>
                </a:prstGeom>
                <a:noFill/>
              </p:spPr>
              <p:txBody>
                <a:bodyPr wrap="square" lIns="54000" rIns="108000" rtlCol="0">
                  <a:spAutoFit/>
                </a:bodyPr>
                <a:lstStyle/>
                <a:p>
                  <a:r>
                    <a:rPr lang="en-GB" sz="800" dirty="0">
                      <a:solidFill>
                        <a:schemeClr val="bg1">
                          <a:lumMod val="50000"/>
                        </a:schemeClr>
                      </a:solidFill>
                    </a:rPr>
                    <a:t>Data flow</a:t>
                  </a:r>
                </a:p>
              </p:txBody>
            </p:sp>
            <p:cxnSp>
              <p:nvCxnSpPr>
                <p:cNvPr id="28" name="Straight Arrow Connector 27">
                  <a:extLst>
                    <a:ext uri="{FF2B5EF4-FFF2-40B4-BE49-F238E27FC236}">
                      <a16:creationId xmlns:a16="http://schemas.microsoft.com/office/drawing/2014/main" id="{06EE8082-2B26-46D3-B63A-D81148B25D50}"/>
                    </a:ext>
                  </a:extLst>
                </p:cNvPr>
                <p:cNvCxnSpPr/>
                <p:nvPr userDrawn="1"/>
              </p:nvCxnSpPr>
              <p:spPr>
                <a:xfrm>
                  <a:off x="11349085" y="2168722"/>
                  <a:ext cx="648000" cy="0"/>
                </a:xfrm>
                <a:prstGeom prst="straightConnector1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  <a:tailEnd type="triangle" w="lg" len="lg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2" name="Rectangle 3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33" name="Group 3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34" name="Group 3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6" name="Freeform 3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7" name="Group 3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8" name="Freeform 3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9" name="Freeform 3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0" name="Freeform 3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1" name="Freeform 4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2" name="Freeform 4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Freeform 4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35" name="Rectangle 3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0" name="TextBox 1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Data-flow</a:t>
            </a:r>
            <a:r>
              <a:rPr lang="en-GB" sz="5100" b="1" baseline="0" dirty="0">
                <a:solidFill>
                  <a:schemeClr val="bg1"/>
                </a:solidFill>
                <a:latin typeface="+mj-lt"/>
              </a:rPr>
              <a:t> Diagram</a:t>
            </a:r>
            <a:endParaRPr lang="en-GB" sz="51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307026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 Descri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3240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10224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3240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10224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5" name="Group 14"/>
          <p:cNvGrpSpPr>
            <a:grpSpLocks/>
          </p:cNvGrpSpPr>
          <p:nvPr userDrawn="1"/>
        </p:nvGrpSpPr>
        <p:grpSpPr>
          <a:xfrm>
            <a:off x="7884000" y="2052000"/>
            <a:ext cx="2160000" cy="2880000"/>
            <a:chOff x="11321717" y="2225842"/>
            <a:chExt cx="2880000" cy="3600000"/>
          </a:xfrm>
        </p:grpSpPr>
        <p:sp>
          <p:nvSpPr>
            <p:cNvPr id="3" name="Rounded Rectangle 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Straight Connector 5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2" name="Group 41"/>
          <p:cNvGrpSpPr>
            <a:grpSpLocks/>
          </p:cNvGrpSpPr>
          <p:nvPr userDrawn="1"/>
        </p:nvGrpSpPr>
        <p:grpSpPr>
          <a:xfrm>
            <a:off x="900000" y="2052000"/>
            <a:ext cx="2160000" cy="2880000"/>
            <a:chOff x="11321717" y="2225842"/>
            <a:chExt cx="2880000" cy="3600000"/>
          </a:xfrm>
        </p:grpSpPr>
        <p:sp>
          <p:nvSpPr>
            <p:cNvPr id="43" name="Rounded Rectangle 4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4" name="Straight Connector 4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2" name="Group 21"/>
          <p:cNvGrpSpPr>
            <a:grpSpLocks/>
          </p:cNvGrpSpPr>
          <p:nvPr userDrawn="1"/>
        </p:nvGrpSpPr>
        <p:grpSpPr>
          <a:xfrm>
            <a:off x="900000" y="6480000"/>
            <a:ext cx="2160000" cy="2880000"/>
            <a:chOff x="11321717" y="2225842"/>
            <a:chExt cx="2880000" cy="3600000"/>
          </a:xfrm>
        </p:grpSpPr>
        <p:sp>
          <p:nvSpPr>
            <p:cNvPr id="23" name="Rounded Rectangle 2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4" name="Straight Connector 2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7" name="Group 36"/>
          <p:cNvGrpSpPr>
            <a:grpSpLocks/>
          </p:cNvGrpSpPr>
          <p:nvPr userDrawn="1"/>
        </p:nvGrpSpPr>
        <p:grpSpPr>
          <a:xfrm>
            <a:off x="7884000" y="6480000"/>
            <a:ext cx="2160000" cy="2880000"/>
            <a:chOff x="11321717" y="2225842"/>
            <a:chExt cx="2880000" cy="3600000"/>
          </a:xfrm>
        </p:grpSpPr>
        <p:sp>
          <p:nvSpPr>
            <p:cNvPr id="38" name="Rounded Rectangle 37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9" name="Straight Connector 38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7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900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884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900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7884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3" name="Group 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4" name="Group 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6" name="Freeform 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8" name="Freeform 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0" name="Freeform 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Freeform 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Freeform 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5" name="Rectangle 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1" name="TextBox 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Persona Descriptions</a:t>
            </a:r>
          </a:p>
        </p:txBody>
      </p:sp>
    </p:spTree>
    <p:extLst>
      <p:ext uri="{BB962C8B-B14F-4D97-AF65-F5344CB8AC3E}">
        <p14:creationId xmlns:p14="http://schemas.microsoft.com/office/powerpoint/2010/main" val="1334164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Pyram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 Placeholder 10"/>
          <p:cNvSpPr>
            <a:spLocks noGrp="1" noChangeAspect="1"/>
          </p:cNvSpPr>
          <p:nvPr>
            <p:ph type="body" sz="quarter" idx="65"/>
          </p:nvPr>
        </p:nvSpPr>
        <p:spPr>
          <a:xfrm>
            <a:off x="6436786" y="1440000"/>
            <a:ext cx="2317845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 noChangeAspect="1"/>
          </p:cNvSpPr>
          <p:nvPr>
            <p:ph type="body" sz="quarter" idx="66"/>
          </p:nvPr>
        </p:nvSpPr>
        <p:spPr>
          <a:xfrm>
            <a:off x="5161650" y="3650231"/>
            <a:ext cx="486747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 noChangeAspect="1"/>
          </p:cNvSpPr>
          <p:nvPr>
            <p:ph type="body" sz="quarter" idx="67"/>
          </p:nvPr>
        </p:nvSpPr>
        <p:spPr>
          <a:xfrm>
            <a:off x="3886517" y="5860464"/>
            <a:ext cx="741710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 noChangeAspect="1"/>
          </p:cNvSpPr>
          <p:nvPr>
            <p:ph type="body" sz="quarter" idx="68"/>
          </p:nvPr>
        </p:nvSpPr>
        <p:spPr>
          <a:xfrm>
            <a:off x="2611381" y="8070697"/>
            <a:ext cx="9966731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9662F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24" name="Freeform 23"/>
          <p:cNvSpPr>
            <a:spLocks noChangeAspect="1"/>
          </p:cNvSpPr>
          <p:nvPr/>
        </p:nvSpPr>
        <p:spPr>
          <a:xfrm>
            <a:off x="5161650" y="3650231"/>
            <a:ext cx="4868695" cy="2009303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Prioritised Needs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5" name="Freeform 24"/>
          <p:cNvSpPr>
            <a:spLocks noChangeAspect="1"/>
          </p:cNvSpPr>
          <p:nvPr/>
        </p:nvSpPr>
        <p:spPr>
          <a:xfrm>
            <a:off x="3886517" y="5860464"/>
            <a:ext cx="7418965" cy="2009303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Agreed Themes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6" name="Freeform 25"/>
          <p:cNvSpPr>
            <a:spLocks noChangeAspect="1"/>
          </p:cNvSpPr>
          <p:nvPr/>
        </p:nvSpPr>
        <p:spPr>
          <a:xfrm>
            <a:off x="6436786" y="1440000"/>
            <a:ext cx="2318424" cy="20093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Aim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7" name="Freeform 26"/>
          <p:cNvSpPr>
            <a:spLocks noChangeAspect="1"/>
          </p:cNvSpPr>
          <p:nvPr/>
        </p:nvSpPr>
        <p:spPr>
          <a:xfrm>
            <a:off x="2611381" y="8070697"/>
            <a:ext cx="9969234" cy="2009303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System Requirements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1" name="Down Arrow 20"/>
          <p:cNvSpPr>
            <a:spLocks noChangeAspect="1"/>
          </p:cNvSpPr>
          <p:nvPr userDrawn="1"/>
        </p:nvSpPr>
        <p:spPr>
          <a:xfrm>
            <a:off x="7999134" y="3290594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22" name="Down Arrow 21"/>
          <p:cNvSpPr>
            <a:spLocks noChangeAspect="1"/>
          </p:cNvSpPr>
          <p:nvPr userDrawn="1"/>
        </p:nvSpPr>
        <p:spPr>
          <a:xfrm>
            <a:off x="9276905" y="5504179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23" name="Down Arrow 22"/>
          <p:cNvSpPr>
            <a:spLocks noChangeAspect="1"/>
          </p:cNvSpPr>
          <p:nvPr userDrawn="1"/>
        </p:nvSpPr>
        <p:spPr>
          <a:xfrm>
            <a:off x="10554675" y="7717764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18" name="Rectangle 1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9662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9" name="Group 1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0" name="Group 1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9" name="Freeform 2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0" name="Group 2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1" name="Freeform 3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8" name="Rectangle 2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7" name="TextBox 1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Themes</a:t>
            </a:r>
          </a:p>
        </p:txBody>
      </p:sp>
    </p:spTree>
    <p:extLst>
      <p:ext uri="{BB962C8B-B14F-4D97-AF65-F5344CB8AC3E}">
        <p14:creationId xmlns:p14="http://schemas.microsoft.com/office/powerpoint/2010/main" val="361570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Require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9662F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36" name="Straight Connector 35"/>
          <p:cNvCxnSpPr/>
          <p:nvPr userDrawn="1"/>
        </p:nvCxnSpPr>
        <p:spPr>
          <a:xfrm>
            <a:off x="719998" y="2045776"/>
            <a:ext cx="13752000" cy="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Keyword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023997" y="1433963"/>
            <a:ext cx="6839999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Requirement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2167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Weighting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023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9863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 userDrawn="1"/>
        </p:nvCxnSpPr>
        <p:spPr>
          <a:xfrm>
            <a:off x="12167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off"/>
          <p:cNvSpPr txBox="1"/>
          <p:nvPr userDrawn="1"/>
        </p:nvSpPr>
        <p:spPr>
          <a:xfrm>
            <a:off x="9863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Demand/Wish</a:t>
            </a:r>
          </a:p>
        </p:txBody>
      </p:sp>
      <p:cxnSp>
        <p:nvCxnSpPr>
          <p:cNvPr id="142" name="Straight Connector 14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19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0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19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19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2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719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3" name="Text Placeholder 10"/>
          <p:cNvSpPr>
            <a:spLocks noGrp="1"/>
          </p:cNvSpPr>
          <p:nvPr>
            <p:ph type="body" sz="quarter" idx="31"/>
          </p:nvPr>
        </p:nvSpPr>
        <p:spPr>
          <a:xfrm>
            <a:off x="719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4" name="Text Placeholder 10"/>
          <p:cNvSpPr>
            <a:spLocks noGrp="1"/>
          </p:cNvSpPr>
          <p:nvPr>
            <p:ph type="body" sz="quarter" idx="34"/>
          </p:nvPr>
        </p:nvSpPr>
        <p:spPr>
          <a:xfrm>
            <a:off x="719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/>
          </p:cNvSpPr>
          <p:nvPr>
            <p:ph type="body" sz="quarter" idx="37"/>
          </p:nvPr>
        </p:nvSpPr>
        <p:spPr>
          <a:xfrm>
            <a:off x="719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/>
          </p:cNvSpPr>
          <p:nvPr>
            <p:ph type="body" sz="quarter" idx="40"/>
          </p:nvPr>
        </p:nvSpPr>
        <p:spPr>
          <a:xfrm>
            <a:off x="719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/>
          </p:cNvSpPr>
          <p:nvPr>
            <p:ph type="body" sz="quarter" idx="43"/>
          </p:nvPr>
        </p:nvSpPr>
        <p:spPr>
          <a:xfrm>
            <a:off x="719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/>
          </p:cNvSpPr>
          <p:nvPr>
            <p:ph type="body" sz="quarter" idx="46"/>
          </p:nvPr>
        </p:nvSpPr>
        <p:spPr>
          <a:xfrm>
            <a:off x="719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/>
          </p:cNvSpPr>
          <p:nvPr>
            <p:ph type="body" sz="quarter" idx="49"/>
          </p:nvPr>
        </p:nvSpPr>
        <p:spPr>
          <a:xfrm>
            <a:off x="719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/>
          </p:cNvSpPr>
          <p:nvPr>
            <p:ph type="body" sz="quarter" idx="52"/>
          </p:nvPr>
        </p:nvSpPr>
        <p:spPr>
          <a:xfrm>
            <a:off x="719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/>
          </p:cNvSpPr>
          <p:nvPr>
            <p:ph type="body" sz="quarter" idx="65"/>
          </p:nvPr>
        </p:nvSpPr>
        <p:spPr>
          <a:xfrm>
            <a:off x="3023997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/>
          </p:cNvSpPr>
          <p:nvPr>
            <p:ph type="body" sz="quarter" idx="66"/>
          </p:nvPr>
        </p:nvSpPr>
        <p:spPr>
          <a:xfrm>
            <a:off x="3023997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3" name="Text Placeholder 10"/>
          <p:cNvSpPr>
            <a:spLocks noGrp="1"/>
          </p:cNvSpPr>
          <p:nvPr>
            <p:ph type="body" sz="quarter" idx="67"/>
          </p:nvPr>
        </p:nvSpPr>
        <p:spPr>
          <a:xfrm>
            <a:off x="3023997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4" name="Text Placeholder 10"/>
          <p:cNvSpPr>
            <a:spLocks noGrp="1"/>
          </p:cNvSpPr>
          <p:nvPr>
            <p:ph type="body" sz="quarter" idx="68"/>
          </p:nvPr>
        </p:nvSpPr>
        <p:spPr>
          <a:xfrm>
            <a:off x="3023997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5" name="Text Placeholder 10"/>
          <p:cNvSpPr>
            <a:spLocks noGrp="1"/>
          </p:cNvSpPr>
          <p:nvPr>
            <p:ph type="body" sz="quarter" idx="69"/>
          </p:nvPr>
        </p:nvSpPr>
        <p:spPr>
          <a:xfrm>
            <a:off x="3023997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/>
          </p:cNvSpPr>
          <p:nvPr>
            <p:ph type="body" sz="quarter" idx="70"/>
          </p:nvPr>
        </p:nvSpPr>
        <p:spPr>
          <a:xfrm>
            <a:off x="3023997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/>
          </p:cNvSpPr>
          <p:nvPr>
            <p:ph type="body" sz="quarter" idx="71"/>
          </p:nvPr>
        </p:nvSpPr>
        <p:spPr>
          <a:xfrm>
            <a:off x="3023997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8" name="Text Placeholder 10"/>
          <p:cNvSpPr>
            <a:spLocks noGrp="1"/>
          </p:cNvSpPr>
          <p:nvPr>
            <p:ph type="body" sz="quarter" idx="72"/>
          </p:nvPr>
        </p:nvSpPr>
        <p:spPr>
          <a:xfrm>
            <a:off x="3023997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9" name="Text Placeholder 10"/>
          <p:cNvSpPr>
            <a:spLocks noGrp="1"/>
          </p:cNvSpPr>
          <p:nvPr>
            <p:ph type="body" sz="quarter" idx="73"/>
          </p:nvPr>
        </p:nvSpPr>
        <p:spPr>
          <a:xfrm>
            <a:off x="3023997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0" name="Text Placeholder 10"/>
          <p:cNvSpPr>
            <a:spLocks noGrp="1"/>
          </p:cNvSpPr>
          <p:nvPr>
            <p:ph type="body" sz="quarter" idx="74"/>
          </p:nvPr>
        </p:nvSpPr>
        <p:spPr>
          <a:xfrm>
            <a:off x="3023997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/>
          </p:cNvSpPr>
          <p:nvPr>
            <p:ph type="body" sz="quarter" idx="75"/>
          </p:nvPr>
        </p:nvSpPr>
        <p:spPr>
          <a:xfrm>
            <a:off x="3023997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/>
          </p:cNvSpPr>
          <p:nvPr>
            <p:ph type="body" sz="quarter" idx="76"/>
          </p:nvPr>
        </p:nvSpPr>
        <p:spPr>
          <a:xfrm>
            <a:off x="3023997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5" name="Text Placeholder 10"/>
          <p:cNvSpPr>
            <a:spLocks noGrp="1"/>
          </p:cNvSpPr>
          <p:nvPr>
            <p:ph type="body" sz="quarter" idx="89"/>
          </p:nvPr>
        </p:nvSpPr>
        <p:spPr>
          <a:xfrm>
            <a:off x="9863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/>
          </p:cNvSpPr>
          <p:nvPr>
            <p:ph type="body" sz="quarter" idx="90"/>
          </p:nvPr>
        </p:nvSpPr>
        <p:spPr>
          <a:xfrm>
            <a:off x="9863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/>
          </p:cNvSpPr>
          <p:nvPr>
            <p:ph type="body" sz="quarter" idx="91"/>
          </p:nvPr>
        </p:nvSpPr>
        <p:spPr>
          <a:xfrm>
            <a:off x="9863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8" name="Text Placeholder 10"/>
          <p:cNvSpPr>
            <a:spLocks noGrp="1"/>
          </p:cNvSpPr>
          <p:nvPr>
            <p:ph type="body" sz="quarter" idx="92"/>
          </p:nvPr>
        </p:nvSpPr>
        <p:spPr>
          <a:xfrm>
            <a:off x="9863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9" name="Text Placeholder 10"/>
          <p:cNvSpPr>
            <a:spLocks noGrp="1"/>
          </p:cNvSpPr>
          <p:nvPr>
            <p:ph type="body" sz="quarter" idx="93"/>
          </p:nvPr>
        </p:nvSpPr>
        <p:spPr>
          <a:xfrm>
            <a:off x="9863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0" name="Text Placeholder 10"/>
          <p:cNvSpPr>
            <a:spLocks noGrp="1"/>
          </p:cNvSpPr>
          <p:nvPr>
            <p:ph type="body" sz="quarter" idx="94"/>
          </p:nvPr>
        </p:nvSpPr>
        <p:spPr>
          <a:xfrm>
            <a:off x="9863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1" name="Text Placeholder 10"/>
          <p:cNvSpPr>
            <a:spLocks noGrp="1"/>
          </p:cNvSpPr>
          <p:nvPr>
            <p:ph type="body" sz="quarter" idx="95"/>
          </p:nvPr>
        </p:nvSpPr>
        <p:spPr>
          <a:xfrm>
            <a:off x="9863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2" name="Text Placeholder 10"/>
          <p:cNvSpPr>
            <a:spLocks noGrp="1"/>
          </p:cNvSpPr>
          <p:nvPr>
            <p:ph type="body" sz="quarter" idx="96"/>
          </p:nvPr>
        </p:nvSpPr>
        <p:spPr>
          <a:xfrm>
            <a:off x="9863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3" name="Text Placeholder 10"/>
          <p:cNvSpPr>
            <a:spLocks noGrp="1"/>
          </p:cNvSpPr>
          <p:nvPr>
            <p:ph type="body" sz="quarter" idx="97"/>
          </p:nvPr>
        </p:nvSpPr>
        <p:spPr>
          <a:xfrm>
            <a:off x="9863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4" name="Text Placeholder 10"/>
          <p:cNvSpPr>
            <a:spLocks noGrp="1"/>
          </p:cNvSpPr>
          <p:nvPr>
            <p:ph type="body" sz="quarter" idx="98"/>
          </p:nvPr>
        </p:nvSpPr>
        <p:spPr>
          <a:xfrm>
            <a:off x="9863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5" name="Text Placeholder 10"/>
          <p:cNvSpPr>
            <a:spLocks noGrp="1"/>
          </p:cNvSpPr>
          <p:nvPr>
            <p:ph type="body" sz="quarter" idx="99"/>
          </p:nvPr>
        </p:nvSpPr>
        <p:spPr>
          <a:xfrm>
            <a:off x="9863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6" name="Text Placeholder 10"/>
          <p:cNvSpPr>
            <a:spLocks noGrp="1"/>
          </p:cNvSpPr>
          <p:nvPr>
            <p:ph type="body" sz="quarter" idx="100"/>
          </p:nvPr>
        </p:nvSpPr>
        <p:spPr>
          <a:xfrm>
            <a:off x="9863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7" name="Text Placeholder 10"/>
          <p:cNvSpPr>
            <a:spLocks noGrp="1"/>
          </p:cNvSpPr>
          <p:nvPr>
            <p:ph type="body" sz="quarter" idx="101"/>
          </p:nvPr>
        </p:nvSpPr>
        <p:spPr>
          <a:xfrm>
            <a:off x="12167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8" name="Text Placeholder 10"/>
          <p:cNvSpPr>
            <a:spLocks noGrp="1"/>
          </p:cNvSpPr>
          <p:nvPr>
            <p:ph type="body" sz="quarter" idx="102"/>
          </p:nvPr>
        </p:nvSpPr>
        <p:spPr>
          <a:xfrm>
            <a:off x="12167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9" name="Text Placeholder 10"/>
          <p:cNvSpPr>
            <a:spLocks noGrp="1"/>
          </p:cNvSpPr>
          <p:nvPr>
            <p:ph type="body" sz="quarter" idx="103"/>
          </p:nvPr>
        </p:nvSpPr>
        <p:spPr>
          <a:xfrm>
            <a:off x="12167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0" name="Text Placeholder 10"/>
          <p:cNvSpPr>
            <a:spLocks noGrp="1"/>
          </p:cNvSpPr>
          <p:nvPr>
            <p:ph type="body" sz="quarter" idx="104"/>
          </p:nvPr>
        </p:nvSpPr>
        <p:spPr>
          <a:xfrm>
            <a:off x="12167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1" name="Text Placeholder 10"/>
          <p:cNvSpPr>
            <a:spLocks noGrp="1"/>
          </p:cNvSpPr>
          <p:nvPr>
            <p:ph type="body" sz="quarter" idx="105"/>
          </p:nvPr>
        </p:nvSpPr>
        <p:spPr>
          <a:xfrm>
            <a:off x="12167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2" name="Text Placeholder 10"/>
          <p:cNvSpPr>
            <a:spLocks noGrp="1"/>
          </p:cNvSpPr>
          <p:nvPr>
            <p:ph type="body" sz="quarter" idx="106"/>
          </p:nvPr>
        </p:nvSpPr>
        <p:spPr>
          <a:xfrm>
            <a:off x="12167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3" name="Text Placeholder 10"/>
          <p:cNvSpPr>
            <a:spLocks noGrp="1"/>
          </p:cNvSpPr>
          <p:nvPr>
            <p:ph type="body" sz="quarter" idx="107"/>
          </p:nvPr>
        </p:nvSpPr>
        <p:spPr>
          <a:xfrm>
            <a:off x="12167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4" name="Text Placeholder 10"/>
          <p:cNvSpPr>
            <a:spLocks noGrp="1"/>
          </p:cNvSpPr>
          <p:nvPr>
            <p:ph type="body" sz="quarter" idx="108"/>
          </p:nvPr>
        </p:nvSpPr>
        <p:spPr>
          <a:xfrm>
            <a:off x="12167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5" name="Text Placeholder 10"/>
          <p:cNvSpPr>
            <a:spLocks noGrp="1"/>
          </p:cNvSpPr>
          <p:nvPr>
            <p:ph type="body" sz="quarter" idx="109"/>
          </p:nvPr>
        </p:nvSpPr>
        <p:spPr>
          <a:xfrm>
            <a:off x="12167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6" name="Text Placeholder 10"/>
          <p:cNvSpPr>
            <a:spLocks noGrp="1"/>
          </p:cNvSpPr>
          <p:nvPr>
            <p:ph type="body" sz="quarter" idx="110"/>
          </p:nvPr>
        </p:nvSpPr>
        <p:spPr>
          <a:xfrm>
            <a:off x="12167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7" name="Text Placeholder 10"/>
          <p:cNvSpPr>
            <a:spLocks noGrp="1"/>
          </p:cNvSpPr>
          <p:nvPr>
            <p:ph type="body" sz="quarter" idx="111"/>
          </p:nvPr>
        </p:nvSpPr>
        <p:spPr>
          <a:xfrm>
            <a:off x="12167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8" name="Text Placeholder 10"/>
          <p:cNvSpPr>
            <a:spLocks noGrp="1"/>
          </p:cNvSpPr>
          <p:nvPr>
            <p:ph type="body" sz="quarter" idx="112"/>
          </p:nvPr>
        </p:nvSpPr>
        <p:spPr>
          <a:xfrm>
            <a:off x="12167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Rectangle 85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9662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99" name="Group 9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00" name="Group 9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02" name="Freeform 10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03" name="Group 10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04" name="Freeform 10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5" name="Freeform 10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6" name="Freeform 10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7" name="Freeform 10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8" name="Freeform 10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9" name="Freeform 10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01" name="Rectangle 10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5" name="TextBox 84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Requirements</a:t>
            </a:r>
          </a:p>
        </p:txBody>
      </p:sp>
    </p:spTree>
    <p:extLst>
      <p:ext uri="{BB962C8B-B14F-4D97-AF65-F5344CB8AC3E}">
        <p14:creationId xmlns:p14="http://schemas.microsoft.com/office/powerpoint/2010/main" val="17707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Solu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91" name="Text Placeholder 10"/>
          <p:cNvSpPr>
            <a:spLocks noGrp="1" noChangeAspect="1"/>
          </p:cNvSpPr>
          <p:nvPr>
            <p:ph type="body" sz="quarter" idx="65"/>
          </p:nvPr>
        </p:nvSpPr>
        <p:spPr>
          <a:xfrm>
            <a:off x="6436786" y="8070700"/>
            <a:ext cx="2318070" cy="2008995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 noChangeAspect="1"/>
          </p:cNvSpPr>
          <p:nvPr>
            <p:ph type="body" sz="quarter" idx="66"/>
          </p:nvPr>
        </p:nvSpPr>
        <p:spPr>
          <a:xfrm>
            <a:off x="5161650" y="5860466"/>
            <a:ext cx="486747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 noChangeAspect="1"/>
          </p:cNvSpPr>
          <p:nvPr>
            <p:ph type="body" sz="quarter" idx="67"/>
          </p:nvPr>
        </p:nvSpPr>
        <p:spPr>
          <a:xfrm>
            <a:off x="3886517" y="3650233"/>
            <a:ext cx="741710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 noChangeAspect="1"/>
          </p:cNvSpPr>
          <p:nvPr>
            <p:ph type="body" sz="quarter" idx="68"/>
          </p:nvPr>
        </p:nvSpPr>
        <p:spPr>
          <a:xfrm>
            <a:off x="2611381" y="1440000"/>
            <a:ext cx="9966731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9" name="Freeform 28"/>
          <p:cNvSpPr>
            <a:spLocks noChangeAspect="1"/>
          </p:cNvSpPr>
          <p:nvPr/>
        </p:nvSpPr>
        <p:spPr>
          <a:xfrm flipV="1">
            <a:off x="5161650" y="5860466"/>
            <a:ext cx="4868695" cy="2009303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0" name="Freeform 29"/>
          <p:cNvSpPr>
            <a:spLocks noChangeAspect="1"/>
          </p:cNvSpPr>
          <p:nvPr/>
        </p:nvSpPr>
        <p:spPr>
          <a:xfrm flipV="1">
            <a:off x="3886517" y="3650233"/>
            <a:ext cx="7418965" cy="2009303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1" name="Freeform 30"/>
          <p:cNvSpPr>
            <a:spLocks noChangeAspect="1"/>
          </p:cNvSpPr>
          <p:nvPr/>
        </p:nvSpPr>
        <p:spPr>
          <a:xfrm flipV="1">
            <a:off x="6436786" y="8070700"/>
            <a:ext cx="2318424" cy="20093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2" name="Freeform 31"/>
          <p:cNvSpPr>
            <a:spLocks noChangeAspect="1"/>
          </p:cNvSpPr>
          <p:nvPr/>
        </p:nvSpPr>
        <p:spPr>
          <a:xfrm flipV="1">
            <a:off x="2611381" y="1440000"/>
            <a:ext cx="9969234" cy="2009303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3" name="Down Arrow 32"/>
          <p:cNvSpPr>
            <a:spLocks noChangeAspect="1"/>
          </p:cNvSpPr>
          <p:nvPr userDrawn="1"/>
        </p:nvSpPr>
        <p:spPr>
          <a:xfrm>
            <a:off x="4070411" y="3290594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4" name="Down Arrow 33"/>
          <p:cNvSpPr>
            <a:spLocks noChangeAspect="1"/>
          </p:cNvSpPr>
          <p:nvPr userDrawn="1"/>
        </p:nvSpPr>
        <p:spPr>
          <a:xfrm>
            <a:off x="5348183" y="5504179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5" name="Down Arrow 34"/>
          <p:cNvSpPr>
            <a:spLocks noChangeAspect="1"/>
          </p:cNvSpPr>
          <p:nvPr userDrawn="1"/>
        </p:nvSpPr>
        <p:spPr>
          <a:xfrm>
            <a:off x="6625953" y="7717764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6" name="Freeform 35"/>
          <p:cNvSpPr>
            <a:spLocks noChangeAspect="1"/>
          </p:cNvSpPr>
          <p:nvPr userDrawn="1"/>
        </p:nvSpPr>
        <p:spPr>
          <a:xfrm>
            <a:off x="5161650" y="5860466"/>
            <a:ext cx="4867474" cy="2008800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Solution(s)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7" name="Freeform 36"/>
          <p:cNvSpPr>
            <a:spLocks noChangeAspect="1"/>
          </p:cNvSpPr>
          <p:nvPr userDrawn="1"/>
        </p:nvSpPr>
        <p:spPr>
          <a:xfrm>
            <a:off x="3886517" y="3650233"/>
            <a:ext cx="7417104" cy="2008800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Viable Concepts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8" name="Freeform 37"/>
          <p:cNvSpPr>
            <a:spLocks noChangeAspect="1"/>
          </p:cNvSpPr>
          <p:nvPr userDrawn="1"/>
        </p:nvSpPr>
        <p:spPr>
          <a:xfrm>
            <a:off x="6436786" y="8070700"/>
            <a:ext cx="2317846" cy="20088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Change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9" name="Freeform 38"/>
          <p:cNvSpPr>
            <a:spLocks noChangeAspect="1"/>
          </p:cNvSpPr>
          <p:nvPr userDrawn="1"/>
        </p:nvSpPr>
        <p:spPr>
          <a:xfrm>
            <a:off x="2611381" y="1440000"/>
            <a:ext cx="9966734" cy="2008800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Initial Ideas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45" name="Rectangle 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6" name="Group 4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7" name="Group 4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9" name="Freeform 4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0" name="Group 4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1" name="Freeform 5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2" name="Freeform 5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3" name="Freeform 5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4" name="Freeform 5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5" name="Freeform 5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6" name="Freeform 5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8" name="Rectangle 4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1" name="TextBox 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Solutions</a:t>
            </a:r>
          </a:p>
        </p:txBody>
      </p:sp>
    </p:spTree>
    <p:extLst>
      <p:ext uri="{BB962C8B-B14F-4D97-AF65-F5344CB8AC3E}">
        <p14:creationId xmlns:p14="http://schemas.microsoft.com/office/powerpoint/2010/main" val="37400969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rphological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37" name="off"/>
          <p:cNvSpPr txBox="1"/>
          <p:nvPr userDrawn="1"/>
        </p:nvSpPr>
        <p:spPr>
          <a:xfrm>
            <a:off x="7199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Functions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4703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1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62207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2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89711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3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17215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4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4703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62207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89711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117215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4703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4703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4703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4703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4703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4703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62207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62207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62207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62207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62207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62207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89711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89711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89711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89711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89711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89711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117215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117215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117215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117215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117215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117215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cxnSp>
        <p:nvCxnSpPr>
          <p:cNvPr id="144" name="Straight Connector 143"/>
          <p:cNvCxnSpPr/>
          <p:nvPr userDrawn="1"/>
        </p:nvCxnSpPr>
        <p:spPr>
          <a:xfrm>
            <a:off x="719998" y="3384813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 userDrawn="1"/>
        </p:nvCxnSpPr>
        <p:spPr>
          <a:xfrm>
            <a:off x="719998" y="4723850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 userDrawn="1"/>
        </p:nvCxnSpPr>
        <p:spPr>
          <a:xfrm>
            <a:off x="719998" y="6062887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 userDrawn="1"/>
        </p:nvCxnSpPr>
        <p:spPr>
          <a:xfrm>
            <a:off x="719998" y="7401924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 userDrawn="1"/>
        </p:nvCxnSpPr>
        <p:spPr>
          <a:xfrm>
            <a:off x="719998" y="8740961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9" name="Group 5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0" name="Group 5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2" name="Freeform 6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3" name="Group 6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4" name="Freeform 6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5" name="Freeform 6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6" name="Freeform 6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7" name="Freeform 6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8" name="Freeform 6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9" name="Freeform 6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1" name="Rectangle 6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7" name="TextBox 5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Morphological Chart</a:t>
            </a:r>
          </a:p>
        </p:txBody>
      </p:sp>
    </p:spTree>
    <p:extLst>
      <p:ext uri="{BB962C8B-B14F-4D97-AF65-F5344CB8AC3E}">
        <p14:creationId xmlns:p14="http://schemas.microsoft.com/office/powerpoint/2010/main" val="4140084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Id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Incremental Ideas for System-wide Change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Radical Ideas for System-wide Change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Incremental Ideas for Small-scale Change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Radical Ideas for Small-scale Change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Ideas</a:t>
            </a:r>
          </a:p>
        </p:txBody>
      </p:sp>
    </p:spTree>
    <p:extLst>
      <p:ext uri="{BB962C8B-B14F-4D97-AF65-F5344CB8AC3E}">
        <p14:creationId xmlns:p14="http://schemas.microsoft.com/office/powerpoint/2010/main" val="30963082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ilient Sys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Adaptability – system adapts itself to change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Agility – system can be changed rapidly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Robustness – system is insensitive</a:t>
                </a:r>
                <a:r>
                  <a:rPr lang="en-GB" sz="2000" baseline="0" dirty="0">
                    <a:solidFill>
                      <a:srgbClr val="000000"/>
                    </a:solidFill>
                  </a:rPr>
                  <a:t> to change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Flexibility – system can be changed easily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Resilient Systems</a:t>
            </a:r>
          </a:p>
        </p:txBody>
      </p:sp>
    </p:spTree>
    <p:extLst>
      <p:ext uri="{BB962C8B-B14F-4D97-AF65-F5344CB8AC3E}">
        <p14:creationId xmlns:p14="http://schemas.microsoft.com/office/powerpoint/2010/main" val="3138104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Influ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Low Interest and High Influence (</a:t>
              </a:r>
              <a:r>
                <a:rPr lang="en-GB" sz="2000" dirty="0"/>
                <a:t>satisfy)</a:t>
              </a:r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High Interest and High Influence (manage)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Low Interest and Low Influence (m</a:t>
              </a:r>
              <a:r>
                <a:rPr lang="en-GB" sz="2000" dirty="0"/>
                <a:t>onitor)</a:t>
              </a:r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High Interest and Low Influence (</a:t>
              </a:r>
              <a:r>
                <a:rPr lang="en-GB" sz="2000" dirty="0"/>
                <a:t>inform)</a:t>
              </a:r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Influence</a:t>
            </a:r>
          </a:p>
        </p:txBody>
      </p:sp>
    </p:spTree>
    <p:extLst>
      <p:ext uri="{BB962C8B-B14F-4D97-AF65-F5344CB8AC3E}">
        <p14:creationId xmlns:p14="http://schemas.microsoft.com/office/powerpoint/2010/main" val="8972645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ilient Ope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Adaptability – approach may be adjusted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Agility – approach can be changed rapidly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Robustness – approach</a:t>
                </a:r>
                <a:r>
                  <a:rPr lang="en-GB" sz="2000" baseline="0" dirty="0">
                    <a:solidFill>
                      <a:srgbClr val="000000"/>
                    </a:solidFill>
                  </a:rPr>
                  <a:t> must be the same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Flexibility – approach can be changed easily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Resilient Operation</a:t>
            </a:r>
          </a:p>
        </p:txBody>
      </p:sp>
    </p:spTree>
    <p:extLst>
      <p:ext uri="{BB962C8B-B14F-4D97-AF65-F5344CB8AC3E}">
        <p14:creationId xmlns:p14="http://schemas.microsoft.com/office/powerpoint/2010/main" val="15521519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zard Analys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Target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4703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if?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62207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Impact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89711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Controls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17215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Risk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4703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66"/>
          </p:nvPr>
        </p:nvSpPr>
        <p:spPr>
          <a:xfrm>
            <a:off x="34703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67"/>
          </p:nvPr>
        </p:nvSpPr>
        <p:spPr>
          <a:xfrm>
            <a:off x="34703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4703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69"/>
          </p:nvPr>
        </p:nvSpPr>
        <p:spPr>
          <a:xfrm>
            <a:off x="34703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4703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71"/>
          </p:nvPr>
        </p:nvSpPr>
        <p:spPr>
          <a:xfrm>
            <a:off x="34703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4703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 userDrawn="1">
            <p:ph type="body" sz="quarter" idx="73"/>
          </p:nvPr>
        </p:nvSpPr>
        <p:spPr>
          <a:xfrm>
            <a:off x="34703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4703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6" name="Text Placeholder 10"/>
          <p:cNvSpPr>
            <a:spLocks noGrp="1"/>
          </p:cNvSpPr>
          <p:nvPr userDrawn="1">
            <p:ph type="body" sz="quarter" idx="75"/>
          </p:nvPr>
        </p:nvSpPr>
        <p:spPr>
          <a:xfrm>
            <a:off x="34703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4703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62207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9" name="Text Placeholder 10"/>
          <p:cNvSpPr>
            <a:spLocks noGrp="1"/>
          </p:cNvSpPr>
          <p:nvPr userDrawn="1">
            <p:ph type="body" sz="quarter" idx="78"/>
          </p:nvPr>
        </p:nvSpPr>
        <p:spPr>
          <a:xfrm>
            <a:off x="62207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0" name="Text Placeholder 10"/>
          <p:cNvSpPr>
            <a:spLocks noGrp="1"/>
          </p:cNvSpPr>
          <p:nvPr userDrawn="1">
            <p:ph type="body" sz="quarter" idx="79"/>
          </p:nvPr>
        </p:nvSpPr>
        <p:spPr>
          <a:xfrm>
            <a:off x="62207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62207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2" name="Text Placeholder 10"/>
          <p:cNvSpPr>
            <a:spLocks noGrp="1"/>
          </p:cNvSpPr>
          <p:nvPr userDrawn="1">
            <p:ph type="body" sz="quarter" idx="81"/>
          </p:nvPr>
        </p:nvSpPr>
        <p:spPr>
          <a:xfrm>
            <a:off x="62207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62207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4" name="Text Placeholder 10"/>
          <p:cNvSpPr>
            <a:spLocks noGrp="1"/>
          </p:cNvSpPr>
          <p:nvPr userDrawn="1">
            <p:ph type="body" sz="quarter" idx="83"/>
          </p:nvPr>
        </p:nvSpPr>
        <p:spPr>
          <a:xfrm>
            <a:off x="62207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62207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6" name="Text Placeholder 10"/>
          <p:cNvSpPr>
            <a:spLocks noGrp="1"/>
          </p:cNvSpPr>
          <p:nvPr userDrawn="1">
            <p:ph type="body" sz="quarter" idx="85"/>
          </p:nvPr>
        </p:nvSpPr>
        <p:spPr>
          <a:xfrm>
            <a:off x="62207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62207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8" name="Text Placeholder 10"/>
          <p:cNvSpPr>
            <a:spLocks noGrp="1"/>
          </p:cNvSpPr>
          <p:nvPr userDrawn="1">
            <p:ph type="body" sz="quarter" idx="87"/>
          </p:nvPr>
        </p:nvSpPr>
        <p:spPr>
          <a:xfrm>
            <a:off x="62207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62207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89711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1" name="Text Placeholder 10"/>
          <p:cNvSpPr>
            <a:spLocks noGrp="1"/>
          </p:cNvSpPr>
          <p:nvPr userDrawn="1">
            <p:ph type="body" sz="quarter" idx="90"/>
          </p:nvPr>
        </p:nvSpPr>
        <p:spPr>
          <a:xfrm>
            <a:off x="89711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2" name="Text Placeholder 10"/>
          <p:cNvSpPr>
            <a:spLocks noGrp="1"/>
          </p:cNvSpPr>
          <p:nvPr userDrawn="1">
            <p:ph type="body" sz="quarter" idx="91"/>
          </p:nvPr>
        </p:nvSpPr>
        <p:spPr>
          <a:xfrm>
            <a:off x="89711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89711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4" name="Text Placeholder 10"/>
          <p:cNvSpPr>
            <a:spLocks noGrp="1"/>
          </p:cNvSpPr>
          <p:nvPr userDrawn="1">
            <p:ph type="body" sz="quarter" idx="93"/>
          </p:nvPr>
        </p:nvSpPr>
        <p:spPr>
          <a:xfrm>
            <a:off x="89711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89711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 userDrawn="1">
            <p:ph type="body" sz="quarter" idx="95"/>
          </p:nvPr>
        </p:nvSpPr>
        <p:spPr>
          <a:xfrm>
            <a:off x="89711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89711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 userDrawn="1">
            <p:ph type="body" sz="quarter" idx="97"/>
          </p:nvPr>
        </p:nvSpPr>
        <p:spPr>
          <a:xfrm>
            <a:off x="89711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89711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 userDrawn="1">
            <p:ph type="body" sz="quarter" idx="99"/>
          </p:nvPr>
        </p:nvSpPr>
        <p:spPr>
          <a:xfrm>
            <a:off x="89711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89711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117215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 userDrawn="1">
            <p:ph type="body" sz="quarter" idx="102"/>
          </p:nvPr>
        </p:nvSpPr>
        <p:spPr>
          <a:xfrm>
            <a:off x="117215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 userDrawn="1">
            <p:ph type="body" sz="quarter" idx="103"/>
          </p:nvPr>
        </p:nvSpPr>
        <p:spPr>
          <a:xfrm>
            <a:off x="117215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117215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 userDrawn="1">
            <p:ph type="body" sz="quarter" idx="105"/>
          </p:nvPr>
        </p:nvSpPr>
        <p:spPr>
          <a:xfrm>
            <a:off x="117215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117215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8" name="Text Placeholder 10"/>
          <p:cNvSpPr>
            <a:spLocks noGrp="1"/>
          </p:cNvSpPr>
          <p:nvPr userDrawn="1">
            <p:ph type="body" sz="quarter" idx="107"/>
          </p:nvPr>
        </p:nvSpPr>
        <p:spPr>
          <a:xfrm>
            <a:off x="117215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117215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0" name="Text Placeholder 10"/>
          <p:cNvSpPr>
            <a:spLocks noGrp="1"/>
          </p:cNvSpPr>
          <p:nvPr userDrawn="1">
            <p:ph type="body" sz="quarter" idx="109"/>
          </p:nvPr>
        </p:nvSpPr>
        <p:spPr>
          <a:xfrm>
            <a:off x="117215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117215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 userDrawn="1">
            <p:ph type="body" sz="quarter" idx="111"/>
          </p:nvPr>
        </p:nvSpPr>
        <p:spPr>
          <a:xfrm>
            <a:off x="117215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117215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4703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62207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89711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117215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0" name="Group 14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1" name="Group 15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3" name="Freeform 15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4" name="Group 15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5" name="Freeform 15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6" name="Freeform 15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7" name="Freeform 15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8" name="Freeform 15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9" name="Freeform 15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0" name="Freeform 15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2" name="Rectangle 15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9" name="TextBox 8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Structured What If Technique</a:t>
            </a:r>
          </a:p>
        </p:txBody>
      </p:sp>
    </p:spTree>
    <p:extLst>
      <p:ext uri="{BB962C8B-B14F-4D97-AF65-F5344CB8AC3E}">
        <p14:creationId xmlns:p14="http://schemas.microsoft.com/office/powerpoint/2010/main" val="24124463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sk Assess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What is going on?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(list the main parts </a:t>
            </a:r>
            <a:b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the system)</a:t>
            </a:r>
          </a:p>
        </p:txBody>
      </p:sp>
      <p:sp>
        <p:nvSpPr>
          <p:cNvPr id="38" name="off"/>
          <p:cNvSpPr txBox="1"/>
          <p:nvPr userDrawn="1"/>
        </p:nvSpPr>
        <p:spPr>
          <a:xfrm>
            <a:off x="3011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could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(Based on experience)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5303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problems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might it cause?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(harm, lack of care)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7595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are we doing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prevent it?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(leave blank if nothing)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9887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bad is it if it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does 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42" name="off"/>
          <p:cNvSpPr txBox="1"/>
          <p:nvPr userDrawn="1"/>
        </p:nvSpPr>
        <p:spPr>
          <a:xfrm>
            <a:off x="12179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likely is it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12189901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5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12189901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 userDrawn="1">
            <p:ph type="body" sz="quarter" idx="55"/>
          </p:nvPr>
        </p:nvSpPr>
        <p:spPr>
          <a:xfrm>
            <a:off x="12189901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7" name="Text Placeholder 10"/>
          <p:cNvSpPr>
            <a:spLocks noGrp="1"/>
          </p:cNvSpPr>
          <p:nvPr userDrawn="1">
            <p:ph type="body" sz="quarter" idx="56"/>
          </p:nvPr>
        </p:nvSpPr>
        <p:spPr>
          <a:xfrm>
            <a:off x="12189901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8" name="Text Placeholder 10"/>
          <p:cNvSpPr>
            <a:spLocks noGrp="1"/>
          </p:cNvSpPr>
          <p:nvPr userDrawn="1">
            <p:ph type="body" sz="quarter" idx="57"/>
          </p:nvPr>
        </p:nvSpPr>
        <p:spPr>
          <a:xfrm>
            <a:off x="12189901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9" name="Text Placeholder 10"/>
          <p:cNvSpPr>
            <a:spLocks noGrp="1"/>
          </p:cNvSpPr>
          <p:nvPr userDrawn="1">
            <p:ph type="body" sz="quarter" idx="58"/>
          </p:nvPr>
        </p:nvSpPr>
        <p:spPr>
          <a:xfrm>
            <a:off x="12189901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0" name="Text Placeholder 10"/>
          <p:cNvSpPr>
            <a:spLocks noGrp="1"/>
          </p:cNvSpPr>
          <p:nvPr userDrawn="1">
            <p:ph type="body" sz="quarter" idx="59"/>
          </p:nvPr>
        </p:nvSpPr>
        <p:spPr>
          <a:xfrm>
            <a:off x="12189901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1" name="Text Placeholder 10"/>
          <p:cNvSpPr>
            <a:spLocks noGrp="1"/>
          </p:cNvSpPr>
          <p:nvPr userDrawn="1">
            <p:ph type="body" sz="quarter" idx="60"/>
          </p:nvPr>
        </p:nvSpPr>
        <p:spPr>
          <a:xfrm>
            <a:off x="12189901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/>
          </p:cNvSpPr>
          <p:nvPr userDrawn="1">
            <p:ph type="body" sz="quarter" idx="61"/>
          </p:nvPr>
        </p:nvSpPr>
        <p:spPr>
          <a:xfrm>
            <a:off x="12189901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/>
          </p:cNvSpPr>
          <p:nvPr userDrawn="1">
            <p:ph type="body" sz="quarter" idx="62"/>
          </p:nvPr>
        </p:nvSpPr>
        <p:spPr>
          <a:xfrm>
            <a:off x="12189901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/>
          </p:cNvSpPr>
          <p:nvPr userDrawn="1">
            <p:ph type="body" sz="quarter" idx="63"/>
          </p:nvPr>
        </p:nvSpPr>
        <p:spPr>
          <a:xfrm>
            <a:off x="12189901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5" name="Text Placeholder 10"/>
          <p:cNvSpPr>
            <a:spLocks noGrp="1"/>
          </p:cNvSpPr>
          <p:nvPr userDrawn="1">
            <p:ph type="body" sz="quarter" idx="64"/>
          </p:nvPr>
        </p:nvSpPr>
        <p:spPr>
          <a:xfrm>
            <a:off x="12189901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0239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66"/>
          </p:nvPr>
        </p:nvSpPr>
        <p:spPr>
          <a:xfrm>
            <a:off x="30239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67"/>
          </p:nvPr>
        </p:nvSpPr>
        <p:spPr>
          <a:xfrm>
            <a:off x="30239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0239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69"/>
          </p:nvPr>
        </p:nvSpPr>
        <p:spPr>
          <a:xfrm>
            <a:off x="30239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0239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71"/>
          </p:nvPr>
        </p:nvSpPr>
        <p:spPr>
          <a:xfrm>
            <a:off x="30239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0239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 userDrawn="1">
            <p:ph type="body" sz="quarter" idx="73"/>
          </p:nvPr>
        </p:nvSpPr>
        <p:spPr>
          <a:xfrm>
            <a:off x="30239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0239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6" name="Text Placeholder 10"/>
          <p:cNvSpPr>
            <a:spLocks noGrp="1"/>
          </p:cNvSpPr>
          <p:nvPr userDrawn="1">
            <p:ph type="body" sz="quarter" idx="75"/>
          </p:nvPr>
        </p:nvSpPr>
        <p:spPr>
          <a:xfrm>
            <a:off x="30239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0239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53138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9" name="Text Placeholder 10"/>
          <p:cNvSpPr>
            <a:spLocks noGrp="1"/>
          </p:cNvSpPr>
          <p:nvPr userDrawn="1">
            <p:ph type="body" sz="quarter" idx="78"/>
          </p:nvPr>
        </p:nvSpPr>
        <p:spPr>
          <a:xfrm>
            <a:off x="53138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0" name="Text Placeholder 10"/>
          <p:cNvSpPr>
            <a:spLocks noGrp="1"/>
          </p:cNvSpPr>
          <p:nvPr userDrawn="1">
            <p:ph type="body" sz="quarter" idx="79"/>
          </p:nvPr>
        </p:nvSpPr>
        <p:spPr>
          <a:xfrm>
            <a:off x="53138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53138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2" name="Text Placeholder 10"/>
          <p:cNvSpPr>
            <a:spLocks noGrp="1"/>
          </p:cNvSpPr>
          <p:nvPr userDrawn="1">
            <p:ph type="body" sz="quarter" idx="81"/>
          </p:nvPr>
        </p:nvSpPr>
        <p:spPr>
          <a:xfrm>
            <a:off x="53138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53138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4" name="Text Placeholder 10"/>
          <p:cNvSpPr>
            <a:spLocks noGrp="1"/>
          </p:cNvSpPr>
          <p:nvPr userDrawn="1">
            <p:ph type="body" sz="quarter" idx="83"/>
          </p:nvPr>
        </p:nvSpPr>
        <p:spPr>
          <a:xfrm>
            <a:off x="53138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53138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6" name="Text Placeholder 10"/>
          <p:cNvSpPr>
            <a:spLocks noGrp="1"/>
          </p:cNvSpPr>
          <p:nvPr userDrawn="1">
            <p:ph type="body" sz="quarter" idx="85"/>
          </p:nvPr>
        </p:nvSpPr>
        <p:spPr>
          <a:xfrm>
            <a:off x="53138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53138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8" name="Text Placeholder 10"/>
          <p:cNvSpPr>
            <a:spLocks noGrp="1"/>
          </p:cNvSpPr>
          <p:nvPr userDrawn="1">
            <p:ph type="body" sz="quarter" idx="87"/>
          </p:nvPr>
        </p:nvSpPr>
        <p:spPr>
          <a:xfrm>
            <a:off x="53138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53138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7600953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1" name="Text Placeholder 10"/>
          <p:cNvSpPr>
            <a:spLocks noGrp="1"/>
          </p:cNvSpPr>
          <p:nvPr userDrawn="1">
            <p:ph type="body" sz="quarter" idx="90"/>
          </p:nvPr>
        </p:nvSpPr>
        <p:spPr>
          <a:xfrm>
            <a:off x="7600953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2" name="Text Placeholder 10"/>
          <p:cNvSpPr>
            <a:spLocks noGrp="1"/>
          </p:cNvSpPr>
          <p:nvPr userDrawn="1">
            <p:ph type="body" sz="quarter" idx="91"/>
          </p:nvPr>
        </p:nvSpPr>
        <p:spPr>
          <a:xfrm>
            <a:off x="7600953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7600953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4" name="Text Placeholder 10"/>
          <p:cNvSpPr>
            <a:spLocks noGrp="1"/>
          </p:cNvSpPr>
          <p:nvPr userDrawn="1">
            <p:ph type="body" sz="quarter" idx="93"/>
          </p:nvPr>
        </p:nvSpPr>
        <p:spPr>
          <a:xfrm>
            <a:off x="7600953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7600953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 userDrawn="1">
            <p:ph type="body" sz="quarter" idx="95"/>
          </p:nvPr>
        </p:nvSpPr>
        <p:spPr>
          <a:xfrm>
            <a:off x="7600953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7600953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 userDrawn="1">
            <p:ph type="body" sz="quarter" idx="97"/>
          </p:nvPr>
        </p:nvSpPr>
        <p:spPr>
          <a:xfrm>
            <a:off x="7600953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7600953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 userDrawn="1">
            <p:ph type="body" sz="quarter" idx="99"/>
          </p:nvPr>
        </p:nvSpPr>
        <p:spPr>
          <a:xfrm>
            <a:off x="7600953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7600953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98879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 userDrawn="1">
            <p:ph type="body" sz="quarter" idx="102"/>
          </p:nvPr>
        </p:nvSpPr>
        <p:spPr>
          <a:xfrm>
            <a:off x="98879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 userDrawn="1">
            <p:ph type="body" sz="quarter" idx="103"/>
          </p:nvPr>
        </p:nvSpPr>
        <p:spPr>
          <a:xfrm>
            <a:off x="98879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98879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 userDrawn="1">
            <p:ph type="body" sz="quarter" idx="105"/>
          </p:nvPr>
        </p:nvSpPr>
        <p:spPr>
          <a:xfrm>
            <a:off x="98879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98879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8" name="Text Placeholder 10"/>
          <p:cNvSpPr>
            <a:spLocks noGrp="1"/>
          </p:cNvSpPr>
          <p:nvPr userDrawn="1">
            <p:ph type="body" sz="quarter" idx="107"/>
          </p:nvPr>
        </p:nvSpPr>
        <p:spPr>
          <a:xfrm>
            <a:off x="98879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98879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0" name="Text Placeholder 10"/>
          <p:cNvSpPr>
            <a:spLocks noGrp="1"/>
          </p:cNvSpPr>
          <p:nvPr userDrawn="1">
            <p:ph type="body" sz="quarter" idx="109"/>
          </p:nvPr>
        </p:nvSpPr>
        <p:spPr>
          <a:xfrm>
            <a:off x="98879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98879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 userDrawn="1">
            <p:ph type="body" sz="quarter" idx="111"/>
          </p:nvPr>
        </p:nvSpPr>
        <p:spPr>
          <a:xfrm>
            <a:off x="98879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98879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011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5303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7595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9887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12179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Rectangle 1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7" name="Group 15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8" name="Group 15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60" name="Freeform 15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61" name="Group 16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62" name="Freeform 16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3" name="Freeform 16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4" name="Freeform 16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5" name="Freeform 16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6" name="Freeform 16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7" name="Freeform 16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9" name="Rectangle 15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44" name="TextBox 14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US" sz="5100" b="1" dirty="0">
                <a:solidFill>
                  <a:schemeClr val="bg1"/>
                </a:solidFill>
                <a:latin typeface="+mj-lt"/>
              </a:rPr>
              <a:t>Failure Modes and Effects Analysis</a:t>
            </a:r>
          </a:p>
        </p:txBody>
      </p:sp>
    </p:spTree>
    <p:extLst>
      <p:ext uri="{BB962C8B-B14F-4D97-AF65-F5344CB8AC3E}">
        <p14:creationId xmlns:p14="http://schemas.microsoft.com/office/powerpoint/2010/main" val="26898906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wtie Meth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1439998"/>
            <a:ext cx="6732000" cy="8640002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 algn="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6732000" cy="8640002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722195" y="1447652"/>
            <a:ext cx="13762703" cy="8640000"/>
            <a:chOff x="722195" y="1447652"/>
            <a:chExt cx="13762703" cy="8640000"/>
          </a:xfrm>
        </p:grpSpPr>
        <p:grpSp>
          <p:nvGrpSpPr>
            <p:cNvPr id="16" name="Group 15"/>
            <p:cNvGrpSpPr/>
            <p:nvPr userDrawn="1"/>
          </p:nvGrpSpPr>
          <p:grpSpPr>
            <a:xfrm>
              <a:off x="722195" y="1447652"/>
              <a:ext cx="13762703" cy="8640000"/>
              <a:chOff x="722195" y="1447652"/>
              <a:chExt cx="13762703" cy="8640000"/>
            </a:xfrm>
          </p:grpSpPr>
          <p:sp>
            <p:nvSpPr>
              <p:cNvPr id="27" name="Freeform 26"/>
              <p:cNvSpPr>
                <a:spLocks noChangeAspect="1"/>
              </p:cNvSpPr>
              <p:nvPr userDrawn="1"/>
            </p:nvSpPr>
            <p:spPr>
              <a:xfrm>
                <a:off x="722195" y="1447652"/>
                <a:ext cx="6946035" cy="8640000"/>
              </a:xfrm>
              <a:custGeom>
                <a:avLst/>
                <a:gdLst>
                  <a:gd name="connsiteX0" fmla="*/ 180839 w 6760801"/>
                  <a:gd name="connsiteY0" fmla="*/ 0 h 8409593"/>
                  <a:gd name="connsiteX1" fmla="*/ 250903 w 6760801"/>
                  <a:gd name="connsiteY1" fmla="*/ 14145 h 8409593"/>
                  <a:gd name="connsiteX2" fmla="*/ 266347 w 6760801"/>
                  <a:gd name="connsiteY2" fmla="*/ 24558 h 8409593"/>
                  <a:gd name="connsiteX3" fmla="*/ 268225 w 6760801"/>
                  <a:gd name="connsiteY3" fmla="*/ 21929 h 8409593"/>
                  <a:gd name="connsiteX4" fmla="*/ 6760801 w 6760801"/>
                  <a:gd name="connsiteY4" fmla="*/ 3363982 h 8409593"/>
                  <a:gd name="connsiteX5" fmla="*/ 6760801 w 6760801"/>
                  <a:gd name="connsiteY5" fmla="*/ 5043738 h 8409593"/>
                  <a:gd name="connsiteX6" fmla="*/ 261261 w 6760801"/>
                  <a:gd name="connsiteY6" fmla="*/ 8389377 h 8409593"/>
                  <a:gd name="connsiteX7" fmla="*/ 260548 w 6760801"/>
                  <a:gd name="connsiteY7" fmla="*/ 8388379 h 8409593"/>
                  <a:gd name="connsiteX8" fmla="*/ 250064 w 6760801"/>
                  <a:gd name="connsiteY8" fmla="*/ 8395448 h 8409593"/>
                  <a:gd name="connsiteX9" fmla="*/ 180000 w 6760801"/>
                  <a:gd name="connsiteY9" fmla="*/ 8409593 h 8409593"/>
                  <a:gd name="connsiteX10" fmla="*/ 3657 w 6760801"/>
                  <a:gd name="connsiteY10" fmla="*/ 8265869 h 8409593"/>
                  <a:gd name="connsiteX11" fmla="*/ 52 w 6760801"/>
                  <a:gd name="connsiteY11" fmla="*/ 8230110 h 8409593"/>
                  <a:gd name="connsiteX12" fmla="*/ 1 w 6760801"/>
                  <a:gd name="connsiteY12" fmla="*/ 8230111 h 8409593"/>
                  <a:gd name="connsiteX13" fmla="*/ 1 w 6760801"/>
                  <a:gd name="connsiteY13" fmla="*/ 8229598 h 8409593"/>
                  <a:gd name="connsiteX14" fmla="*/ 0 w 6760801"/>
                  <a:gd name="connsiteY14" fmla="*/ 8229593 h 8409593"/>
                  <a:gd name="connsiteX15" fmla="*/ 1 w 6760801"/>
                  <a:gd name="connsiteY15" fmla="*/ 8229588 h 8409593"/>
                  <a:gd name="connsiteX16" fmla="*/ 1 w 6760801"/>
                  <a:gd name="connsiteY16" fmla="*/ 177454 h 8409593"/>
                  <a:gd name="connsiteX17" fmla="*/ 1094 w 6760801"/>
                  <a:gd name="connsiteY17" fmla="*/ 177472 h 8409593"/>
                  <a:gd name="connsiteX18" fmla="*/ 4496 w 6760801"/>
                  <a:gd name="connsiteY18" fmla="*/ 143724 h 8409593"/>
                  <a:gd name="connsiteX19" fmla="*/ 180839 w 6760801"/>
                  <a:gd name="connsiteY19" fmla="*/ 0 h 8409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760801" h="8409593">
                    <a:moveTo>
                      <a:pt x="180839" y="0"/>
                    </a:moveTo>
                    <a:cubicBezTo>
                      <a:pt x="205692" y="0"/>
                      <a:pt x="229368" y="5037"/>
                      <a:pt x="250903" y="14145"/>
                    </a:cubicBezTo>
                    <a:lnTo>
                      <a:pt x="266347" y="24558"/>
                    </a:lnTo>
                    <a:lnTo>
                      <a:pt x="268225" y="21929"/>
                    </a:lnTo>
                    <a:lnTo>
                      <a:pt x="6760801" y="3363982"/>
                    </a:lnTo>
                    <a:lnTo>
                      <a:pt x="6760801" y="5043738"/>
                    </a:lnTo>
                    <a:lnTo>
                      <a:pt x="261261" y="8389377"/>
                    </a:lnTo>
                    <a:lnTo>
                      <a:pt x="260548" y="8388379"/>
                    </a:lnTo>
                    <a:lnTo>
                      <a:pt x="250064" y="8395448"/>
                    </a:lnTo>
                    <a:cubicBezTo>
                      <a:pt x="228529" y="8404556"/>
                      <a:pt x="204853" y="8409593"/>
                      <a:pt x="180000" y="8409593"/>
                    </a:cubicBezTo>
                    <a:cubicBezTo>
                      <a:pt x="93016" y="8409593"/>
                      <a:pt x="20442" y="8347892"/>
                      <a:pt x="3657" y="8265869"/>
                    </a:cubicBezTo>
                    <a:lnTo>
                      <a:pt x="52" y="8230110"/>
                    </a:lnTo>
                    <a:lnTo>
                      <a:pt x="1" y="8230111"/>
                    </a:lnTo>
                    <a:lnTo>
                      <a:pt x="1" y="8229598"/>
                    </a:lnTo>
                    <a:lnTo>
                      <a:pt x="0" y="8229593"/>
                    </a:lnTo>
                    <a:lnTo>
                      <a:pt x="1" y="8229588"/>
                    </a:lnTo>
                    <a:lnTo>
                      <a:pt x="1" y="177454"/>
                    </a:lnTo>
                    <a:lnTo>
                      <a:pt x="1094" y="177472"/>
                    </a:lnTo>
                    <a:lnTo>
                      <a:pt x="4496" y="143724"/>
                    </a:lnTo>
                    <a:cubicBezTo>
                      <a:pt x="21281" y="61701"/>
                      <a:pt x="93855" y="0"/>
                      <a:pt x="180839" y="0"/>
                    </a:cubicBezTo>
                    <a:close/>
                  </a:path>
                </a:pathLst>
              </a:custGeom>
              <a:noFill/>
              <a:ln w="28575">
                <a:solidFill>
                  <a:srgbClr val="A517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" name="Freeform 27"/>
              <p:cNvSpPr>
                <a:spLocks noChangeAspect="1"/>
              </p:cNvSpPr>
              <p:nvPr userDrawn="1"/>
            </p:nvSpPr>
            <p:spPr>
              <a:xfrm flipH="1">
                <a:off x="7538863" y="1447652"/>
                <a:ext cx="6946035" cy="8640000"/>
              </a:xfrm>
              <a:custGeom>
                <a:avLst/>
                <a:gdLst>
                  <a:gd name="connsiteX0" fmla="*/ 180839 w 6760801"/>
                  <a:gd name="connsiteY0" fmla="*/ 0 h 8409593"/>
                  <a:gd name="connsiteX1" fmla="*/ 250903 w 6760801"/>
                  <a:gd name="connsiteY1" fmla="*/ 14145 h 8409593"/>
                  <a:gd name="connsiteX2" fmla="*/ 266347 w 6760801"/>
                  <a:gd name="connsiteY2" fmla="*/ 24558 h 8409593"/>
                  <a:gd name="connsiteX3" fmla="*/ 268225 w 6760801"/>
                  <a:gd name="connsiteY3" fmla="*/ 21929 h 8409593"/>
                  <a:gd name="connsiteX4" fmla="*/ 6760801 w 6760801"/>
                  <a:gd name="connsiteY4" fmla="*/ 3363982 h 8409593"/>
                  <a:gd name="connsiteX5" fmla="*/ 6760801 w 6760801"/>
                  <a:gd name="connsiteY5" fmla="*/ 5043738 h 8409593"/>
                  <a:gd name="connsiteX6" fmla="*/ 261261 w 6760801"/>
                  <a:gd name="connsiteY6" fmla="*/ 8389377 h 8409593"/>
                  <a:gd name="connsiteX7" fmla="*/ 260548 w 6760801"/>
                  <a:gd name="connsiteY7" fmla="*/ 8388379 h 8409593"/>
                  <a:gd name="connsiteX8" fmla="*/ 250064 w 6760801"/>
                  <a:gd name="connsiteY8" fmla="*/ 8395448 h 8409593"/>
                  <a:gd name="connsiteX9" fmla="*/ 180000 w 6760801"/>
                  <a:gd name="connsiteY9" fmla="*/ 8409593 h 8409593"/>
                  <a:gd name="connsiteX10" fmla="*/ 3657 w 6760801"/>
                  <a:gd name="connsiteY10" fmla="*/ 8265869 h 8409593"/>
                  <a:gd name="connsiteX11" fmla="*/ 52 w 6760801"/>
                  <a:gd name="connsiteY11" fmla="*/ 8230110 h 8409593"/>
                  <a:gd name="connsiteX12" fmla="*/ 1 w 6760801"/>
                  <a:gd name="connsiteY12" fmla="*/ 8230111 h 8409593"/>
                  <a:gd name="connsiteX13" fmla="*/ 1 w 6760801"/>
                  <a:gd name="connsiteY13" fmla="*/ 8229598 h 8409593"/>
                  <a:gd name="connsiteX14" fmla="*/ 0 w 6760801"/>
                  <a:gd name="connsiteY14" fmla="*/ 8229593 h 8409593"/>
                  <a:gd name="connsiteX15" fmla="*/ 1 w 6760801"/>
                  <a:gd name="connsiteY15" fmla="*/ 8229588 h 8409593"/>
                  <a:gd name="connsiteX16" fmla="*/ 1 w 6760801"/>
                  <a:gd name="connsiteY16" fmla="*/ 177454 h 8409593"/>
                  <a:gd name="connsiteX17" fmla="*/ 1094 w 6760801"/>
                  <a:gd name="connsiteY17" fmla="*/ 177472 h 8409593"/>
                  <a:gd name="connsiteX18" fmla="*/ 4496 w 6760801"/>
                  <a:gd name="connsiteY18" fmla="*/ 143724 h 8409593"/>
                  <a:gd name="connsiteX19" fmla="*/ 180839 w 6760801"/>
                  <a:gd name="connsiteY19" fmla="*/ 0 h 8409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760801" h="8409593">
                    <a:moveTo>
                      <a:pt x="180839" y="0"/>
                    </a:moveTo>
                    <a:cubicBezTo>
                      <a:pt x="205692" y="0"/>
                      <a:pt x="229368" y="5037"/>
                      <a:pt x="250903" y="14145"/>
                    </a:cubicBezTo>
                    <a:lnTo>
                      <a:pt x="266347" y="24558"/>
                    </a:lnTo>
                    <a:lnTo>
                      <a:pt x="268225" y="21929"/>
                    </a:lnTo>
                    <a:lnTo>
                      <a:pt x="6760801" y="3363982"/>
                    </a:lnTo>
                    <a:lnTo>
                      <a:pt x="6760801" y="5043738"/>
                    </a:lnTo>
                    <a:lnTo>
                      <a:pt x="261261" y="8389377"/>
                    </a:lnTo>
                    <a:lnTo>
                      <a:pt x="260548" y="8388379"/>
                    </a:lnTo>
                    <a:lnTo>
                      <a:pt x="250064" y="8395448"/>
                    </a:lnTo>
                    <a:cubicBezTo>
                      <a:pt x="228529" y="8404556"/>
                      <a:pt x="204853" y="8409593"/>
                      <a:pt x="180000" y="8409593"/>
                    </a:cubicBezTo>
                    <a:cubicBezTo>
                      <a:pt x="93016" y="8409593"/>
                      <a:pt x="20442" y="8347892"/>
                      <a:pt x="3657" y="8265869"/>
                    </a:cubicBezTo>
                    <a:lnTo>
                      <a:pt x="52" y="8230110"/>
                    </a:lnTo>
                    <a:lnTo>
                      <a:pt x="1" y="8230111"/>
                    </a:lnTo>
                    <a:lnTo>
                      <a:pt x="1" y="8229598"/>
                    </a:lnTo>
                    <a:lnTo>
                      <a:pt x="0" y="8229593"/>
                    </a:lnTo>
                    <a:lnTo>
                      <a:pt x="1" y="8229588"/>
                    </a:lnTo>
                    <a:lnTo>
                      <a:pt x="1" y="177454"/>
                    </a:lnTo>
                    <a:lnTo>
                      <a:pt x="1094" y="177472"/>
                    </a:lnTo>
                    <a:lnTo>
                      <a:pt x="4496" y="143724"/>
                    </a:lnTo>
                    <a:cubicBezTo>
                      <a:pt x="21281" y="61701"/>
                      <a:pt x="93855" y="0"/>
                      <a:pt x="180839" y="0"/>
                    </a:cubicBezTo>
                    <a:close/>
                  </a:path>
                </a:pathLst>
              </a:custGeom>
              <a:noFill/>
              <a:ln w="28575">
                <a:solidFill>
                  <a:srgbClr val="A517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1" name="Oval 10"/>
            <p:cNvSpPr>
              <a:spLocks noChangeAspect="1"/>
            </p:cNvSpPr>
            <p:nvPr userDrawn="1"/>
          </p:nvSpPr>
          <p:spPr>
            <a:xfrm>
              <a:off x="5803546" y="3967652"/>
              <a:ext cx="3600000" cy="3600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A517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2" name="off"/>
          <p:cNvSpPr txBox="1"/>
          <p:nvPr userDrawn="1"/>
        </p:nvSpPr>
        <p:spPr>
          <a:xfrm>
            <a:off x="7158973" y="3331381"/>
            <a:ext cx="911788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Event</a:t>
            </a:r>
          </a:p>
        </p:txBody>
      </p:sp>
      <p:sp>
        <p:nvSpPr>
          <p:cNvPr id="33" name="Text Placeholder 10"/>
          <p:cNvSpPr>
            <a:spLocks noGrp="1" noChangeAspect="1"/>
          </p:cNvSpPr>
          <p:nvPr>
            <p:ph type="body" sz="quarter" idx="21"/>
          </p:nvPr>
        </p:nvSpPr>
        <p:spPr>
          <a:xfrm>
            <a:off x="6163546" y="4327652"/>
            <a:ext cx="2880000" cy="2880000"/>
          </a:xfrm>
          <a:prstGeom prst="rect">
            <a:avLst/>
          </a:prstGeom>
        </p:spPr>
        <p:txBody>
          <a:bodyPr lIns="144000" tIns="108000" rIns="7200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" name="off"/>
          <p:cNvSpPr txBox="1"/>
          <p:nvPr userDrawn="1"/>
        </p:nvSpPr>
        <p:spPr>
          <a:xfrm rot="16200000">
            <a:off x="-200466" y="5492148"/>
            <a:ext cx="1098379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Causes</a:t>
            </a:r>
          </a:p>
        </p:txBody>
      </p:sp>
      <p:sp>
        <p:nvSpPr>
          <p:cNvPr id="18" name="off"/>
          <p:cNvSpPr txBox="1"/>
          <p:nvPr userDrawn="1"/>
        </p:nvSpPr>
        <p:spPr>
          <a:xfrm rot="16200000">
            <a:off x="13656347" y="5499801"/>
            <a:ext cx="2021707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Consequences</a:t>
            </a:r>
          </a:p>
        </p:txBody>
      </p:sp>
      <p:sp>
        <p:nvSpPr>
          <p:cNvPr id="21" name="Rectangle 2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37" name="Group 3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38" name="Group 3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0" name="Freeform 3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1" name="Group 4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2" name="Freeform 4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Freeform 4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4" name="Freeform 4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5" name="Freeform 4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39" name="Rectangle 3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Bowtie Method</a:t>
            </a:r>
          </a:p>
        </p:txBody>
      </p:sp>
    </p:spTree>
    <p:extLst>
      <p:ext uri="{BB962C8B-B14F-4D97-AF65-F5344CB8AC3E}">
        <p14:creationId xmlns:p14="http://schemas.microsoft.com/office/powerpoint/2010/main" val="10941062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sk Issu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60" name="Group 59"/>
          <p:cNvGrpSpPr/>
          <p:nvPr userDrawn="1"/>
        </p:nvGrpSpPr>
        <p:grpSpPr>
          <a:xfrm>
            <a:off x="719999" y="1439999"/>
            <a:ext cx="13752002" cy="8640004"/>
            <a:chOff x="719999" y="1439999"/>
            <a:chExt cx="13752002" cy="8640004"/>
          </a:xfrm>
        </p:grpSpPr>
        <p:sp>
          <p:nvSpPr>
            <p:cNvPr id="61" name="Rounded Rectangle 60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/>
          </p:nvSpPr>
          <p:spPr bwMode="auto">
            <a:xfrm>
              <a:off x="719999" y="1439999"/>
              <a:ext cx="6760800" cy="8640000"/>
            </a:xfrm>
            <a:prstGeom prst="roundRect">
              <a:avLst>
                <a:gd name="adj" fmla="val 2620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2" name="Rounded Rectangle 6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20" y="1440000"/>
              <a:ext cx="6760581" cy="8640003"/>
            </a:xfrm>
            <a:prstGeom prst="roundRect">
              <a:avLst>
                <a:gd name="adj" fmla="val 2620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3" name="off"/>
            <p:cNvSpPr txBox="1"/>
            <p:nvPr/>
          </p:nvSpPr>
          <p:spPr>
            <a:xfrm>
              <a:off x="2904569" y="1440000"/>
              <a:ext cx="2113079" cy="535701"/>
            </a:xfrm>
            <a:prstGeom prst="rect">
              <a:avLst/>
            </a:prstGeom>
            <a:noFill/>
          </p:spPr>
          <p:txBody>
            <a:bodyPr wrap="none" tIns="180000" rtlCol="0">
              <a:spAutoFit/>
            </a:bodyPr>
            <a:lstStyle/>
            <a:p>
              <a:pPr algn="ctr"/>
              <a:r>
                <a:rPr lang="en-GB" sz="2000" dirty="0"/>
                <a:t>Internal Issues</a:t>
              </a:r>
            </a:p>
          </p:txBody>
        </p:sp>
        <p:sp>
          <p:nvSpPr>
            <p:cNvPr id="64" name="off"/>
            <p:cNvSpPr txBox="1"/>
            <p:nvPr/>
          </p:nvSpPr>
          <p:spPr>
            <a:xfrm>
              <a:off x="10151944" y="1440000"/>
              <a:ext cx="2157963" cy="535701"/>
            </a:xfrm>
            <a:prstGeom prst="rect">
              <a:avLst/>
            </a:prstGeom>
            <a:noFill/>
          </p:spPr>
          <p:txBody>
            <a:bodyPr wrap="none" tIns="180000" rtlCol="0">
              <a:spAutoFit/>
            </a:bodyPr>
            <a:lstStyle/>
            <a:p>
              <a:pPr algn="ctr"/>
              <a:r>
                <a:rPr lang="en-GB" sz="2000" dirty="0"/>
                <a:t>External Issues</a:t>
              </a:r>
            </a:p>
          </p:txBody>
        </p:sp>
      </p:grpSp>
      <p:sp>
        <p:nvSpPr>
          <p:cNvPr id="12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7" name="Group 2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8" name="Group 2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0" name="Freeform 2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2" name="Freeform 3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7" name="Freeform 3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9" name="Rectangle 2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Risk Issues</a:t>
            </a:r>
          </a:p>
        </p:txBody>
      </p:sp>
    </p:spTree>
    <p:extLst>
      <p:ext uri="{BB962C8B-B14F-4D97-AF65-F5344CB8AC3E}">
        <p14:creationId xmlns:p14="http://schemas.microsoft.com/office/powerpoint/2010/main" val="4925045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Measur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612D70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612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ff"/>
          <p:cNvSpPr txBox="1"/>
          <p:nvPr userDrawn="1"/>
        </p:nvSpPr>
        <p:spPr>
          <a:xfrm>
            <a:off x="719995" y="1595026"/>
            <a:ext cx="2548137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As a …</a:t>
            </a:r>
          </a:p>
        </p:txBody>
      </p:sp>
      <p:sp>
        <p:nvSpPr>
          <p:cNvPr id="24" name="off"/>
          <p:cNvSpPr txBox="1"/>
          <p:nvPr userDrawn="1"/>
        </p:nvSpPr>
        <p:spPr>
          <a:xfrm>
            <a:off x="7586130" y="1595026"/>
            <a:ext cx="6885868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</a:t>
            </a:r>
            <a:r>
              <a:rPr lang="en-GB" sz="2000" baseline="0" dirty="0"/>
              <a:t> which could be measured by …</a:t>
            </a:r>
            <a:endParaRPr lang="en-GB" sz="2000" dirty="0"/>
          </a:p>
        </p:txBody>
      </p:sp>
      <p:sp>
        <p:nvSpPr>
          <p:cNvPr id="25" name="off"/>
          <p:cNvSpPr txBox="1"/>
          <p:nvPr userDrawn="1"/>
        </p:nvSpPr>
        <p:spPr>
          <a:xfrm>
            <a:off x="3268132" y="1595026"/>
            <a:ext cx="4318001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 I need / require …</a:t>
            </a:r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3268797" y="206215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 userDrawn="1">
            <p:ph type="body" sz="quarter" idx="21"/>
          </p:nvPr>
        </p:nvSpPr>
        <p:spPr>
          <a:xfrm>
            <a:off x="7616196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3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3268797" y="943450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4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616196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5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3268797" y="273237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7" name="Text Placeholder 10"/>
          <p:cNvSpPr>
            <a:spLocks noGrp="1"/>
          </p:cNvSpPr>
          <p:nvPr userDrawn="1">
            <p:ph type="body" sz="quarter" idx="27"/>
          </p:nvPr>
        </p:nvSpPr>
        <p:spPr>
          <a:xfrm>
            <a:off x="7616196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8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9" name="Text Placeholder 10"/>
          <p:cNvSpPr>
            <a:spLocks noGrp="1"/>
          </p:cNvSpPr>
          <p:nvPr userDrawn="1">
            <p:ph type="body" sz="quarter" idx="29"/>
          </p:nvPr>
        </p:nvSpPr>
        <p:spPr>
          <a:xfrm>
            <a:off x="3268797" y="340258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10"/>
          <p:cNvSpPr>
            <a:spLocks noGrp="1"/>
          </p:cNvSpPr>
          <p:nvPr userDrawn="1">
            <p:ph type="body" sz="quarter" idx="30"/>
          </p:nvPr>
        </p:nvSpPr>
        <p:spPr>
          <a:xfrm>
            <a:off x="7616196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1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2" name="Text Placeholder 10"/>
          <p:cNvSpPr>
            <a:spLocks noGrp="1"/>
          </p:cNvSpPr>
          <p:nvPr userDrawn="1">
            <p:ph type="body" sz="quarter" idx="32"/>
          </p:nvPr>
        </p:nvSpPr>
        <p:spPr>
          <a:xfrm>
            <a:off x="3268797" y="407280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3" name="Text Placeholder 10"/>
          <p:cNvSpPr>
            <a:spLocks noGrp="1"/>
          </p:cNvSpPr>
          <p:nvPr userDrawn="1">
            <p:ph type="body" sz="quarter" idx="33"/>
          </p:nvPr>
        </p:nvSpPr>
        <p:spPr>
          <a:xfrm>
            <a:off x="7616196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4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5" name="Text Placeholder 10"/>
          <p:cNvSpPr>
            <a:spLocks noGrp="1"/>
          </p:cNvSpPr>
          <p:nvPr userDrawn="1">
            <p:ph type="body" sz="quarter" idx="35"/>
          </p:nvPr>
        </p:nvSpPr>
        <p:spPr>
          <a:xfrm>
            <a:off x="3268797" y="474301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6" name="Text Placeholder 10"/>
          <p:cNvSpPr>
            <a:spLocks noGrp="1"/>
          </p:cNvSpPr>
          <p:nvPr userDrawn="1">
            <p:ph type="body" sz="quarter" idx="36"/>
          </p:nvPr>
        </p:nvSpPr>
        <p:spPr>
          <a:xfrm>
            <a:off x="7616196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7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10"/>
          <p:cNvSpPr>
            <a:spLocks noGrp="1"/>
          </p:cNvSpPr>
          <p:nvPr userDrawn="1">
            <p:ph type="body" sz="quarter" idx="38"/>
          </p:nvPr>
        </p:nvSpPr>
        <p:spPr>
          <a:xfrm>
            <a:off x="3268797" y="541322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9" name="Text Placeholder 10"/>
          <p:cNvSpPr>
            <a:spLocks noGrp="1"/>
          </p:cNvSpPr>
          <p:nvPr userDrawn="1">
            <p:ph type="body" sz="quarter" idx="39"/>
          </p:nvPr>
        </p:nvSpPr>
        <p:spPr>
          <a:xfrm>
            <a:off x="7616196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0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1" name="Text Placeholder 10"/>
          <p:cNvSpPr>
            <a:spLocks noGrp="1"/>
          </p:cNvSpPr>
          <p:nvPr userDrawn="1">
            <p:ph type="body" sz="quarter" idx="41"/>
          </p:nvPr>
        </p:nvSpPr>
        <p:spPr>
          <a:xfrm>
            <a:off x="3268797" y="608344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42"/>
          </p:nvPr>
        </p:nvSpPr>
        <p:spPr>
          <a:xfrm>
            <a:off x="7616196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44"/>
          </p:nvPr>
        </p:nvSpPr>
        <p:spPr>
          <a:xfrm>
            <a:off x="3268797" y="675365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45"/>
          </p:nvPr>
        </p:nvSpPr>
        <p:spPr>
          <a:xfrm>
            <a:off x="7616196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47"/>
          </p:nvPr>
        </p:nvSpPr>
        <p:spPr>
          <a:xfrm>
            <a:off x="3268797" y="742387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48"/>
          </p:nvPr>
        </p:nvSpPr>
        <p:spPr>
          <a:xfrm>
            <a:off x="7616196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50"/>
          </p:nvPr>
        </p:nvSpPr>
        <p:spPr>
          <a:xfrm>
            <a:off x="3268797" y="809408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51"/>
          </p:nvPr>
        </p:nvSpPr>
        <p:spPr>
          <a:xfrm>
            <a:off x="7616196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3268797" y="876429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7616196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7" y="1433476"/>
            <a:ext cx="13752003" cy="8640000"/>
          </a:xfrm>
          <a:prstGeom prst="roundRect">
            <a:avLst>
              <a:gd name="adj" fmla="val 2003"/>
            </a:avLst>
          </a:prstGeom>
          <a:noFill/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86" name="Rectangle 85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612D7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87" name="Group 8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88" name="Group 8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90" name="Freeform 8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91" name="Group 9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92" name="Freeform 9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3" name="Freeform 9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4" name="Freeform 9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5" name="Freeform 9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6" name="Freeform 9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7" name="Freeform 9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89" name="Rectangle 8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5" name="TextBox 84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Measurement</a:t>
            </a:r>
          </a:p>
        </p:txBody>
      </p:sp>
    </p:spTree>
    <p:extLst>
      <p:ext uri="{BB962C8B-B14F-4D97-AF65-F5344CB8AC3E}">
        <p14:creationId xmlns:p14="http://schemas.microsoft.com/office/powerpoint/2010/main" val="2529344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 Respons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612D7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3240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10224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3240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10224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5" name="Group 14"/>
          <p:cNvGrpSpPr>
            <a:grpSpLocks/>
          </p:cNvGrpSpPr>
          <p:nvPr userDrawn="1"/>
        </p:nvGrpSpPr>
        <p:grpSpPr>
          <a:xfrm>
            <a:off x="7884000" y="2052000"/>
            <a:ext cx="2160000" cy="2880000"/>
            <a:chOff x="11321717" y="2225842"/>
            <a:chExt cx="2880000" cy="3600000"/>
          </a:xfrm>
        </p:grpSpPr>
        <p:sp>
          <p:nvSpPr>
            <p:cNvPr id="3" name="Rounded Rectangle 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Straight Connector 5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2" name="Group 41"/>
          <p:cNvGrpSpPr>
            <a:grpSpLocks/>
          </p:cNvGrpSpPr>
          <p:nvPr userDrawn="1"/>
        </p:nvGrpSpPr>
        <p:grpSpPr>
          <a:xfrm>
            <a:off x="900000" y="2052000"/>
            <a:ext cx="2160000" cy="2880000"/>
            <a:chOff x="11321717" y="2225842"/>
            <a:chExt cx="2880000" cy="3600000"/>
          </a:xfrm>
        </p:grpSpPr>
        <p:sp>
          <p:nvSpPr>
            <p:cNvPr id="43" name="Rounded Rectangle 4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4" name="Straight Connector 4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2" name="Group 21"/>
          <p:cNvGrpSpPr>
            <a:grpSpLocks/>
          </p:cNvGrpSpPr>
          <p:nvPr userDrawn="1"/>
        </p:nvGrpSpPr>
        <p:grpSpPr>
          <a:xfrm>
            <a:off x="900000" y="6480000"/>
            <a:ext cx="2160000" cy="2880000"/>
            <a:chOff x="11321717" y="2225842"/>
            <a:chExt cx="2880000" cy="3600000"/>
          </a:xfrm>
        </p:grpSpPr>
        <p:sp>
          <p:nvSpPr>
            <p:cNvPr id="23" name="Rounded Rectangle 2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4" name="Straight Connector 2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7" name="Group 36"/>
          <p:cNvGrpSpPr>
            <a:grpSpLocks/>
          </p:cNvGrpSpPr>
          <p:nvPr userDrawn="1"/>
        </p:nvGrpSpPr>
        <p:grpSpPr>
          <a:xfrm>
            <a:off x="7884000" y="6480000"/>
            <a:ext cx="2160000" cy="2880000"/>
            <a:chOff x="11321717" y="2225842"/>
            <a:chExt cx="2880000" cy="3600000"/>
          </a:xfrm>
        </p:grpSpPr>
        <p:sp>
          <p:nvSpPr>
            <p:cNvPr id="38" name="Rounded Rectangle 37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9" name="Straight Connector 38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7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900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884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900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7884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612D7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4" name="Group 63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5" name="Group 64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7" name="Freeform 66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8" name="Group 67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9" name="Freeform 68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0" name="Freeform 69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1" name="Freeform 70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6" name="Rectangle 65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1" name="TextBox 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Persona Responses</a:t>
            </a:r>
          </a:p>
        </p:txBody>
      </p:sp>
    </p:spTree>
    <p:extLst>
      <p:ext uri="{BB962C8B-B14F-4D97-AF65-F5344CB8AC3E}">
        <p14:creationId xmlns:p14="http://schemas.microsoft.com/office/powerpoint/2010/main" val="36519465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Wall - Part 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20000" y="1260000"/>
            <a:ext cx="13249808" cy="9253244"/>
            <a:chOff x="720000" y="1260000"/>
            <a:chExt cx="13249808" cy="9253244"/>
          </a:xfrm>
        </p:grpSpPr>
        <p:grpSp>
          <p:nvGrpSpPr>
            <p:cNvPr id="10" name="Group 9"/>
            <p:cNvGrpSpPr/>
            <p:nvPr/>
          </p:nvGrpSpPr>
          <p:grpSpPr>
            <a:xfrm>
              <a:off x="720000" y="1260000"/>
              <a:ext cx="1261243" cy="9253244"/>
              <a:chOff x="720000" y="1260000"/>
              <a:chExt cx="1261243" cy="9253244"/>
            </a:xfrm>
          </p:grpSpPr>
          <p:grpSp>
            <p:nvGrpSpPr>
              <p:cNvPr id="1028" name="Group 1027"/>
              <p:cNvGrpSpPr/>
              <p:nvPr/>
            </p:nvGrpSpPr>
            <p:grpSpPr>
              <a:xfrm>
                <a:off x="720000" y="7920000"/>
                <a:ext cx="1261243" cy="1261244"/>
                <a:chOff x="1964520" y="8041916"/>
                <a:chExt cx="2340000" cy="2340000"/>
              </a:xfrm>
            </p:grpSpPr>
            <p:sp>
              <p:nvSpPr>
                <p:cNvPr id="110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1965255" y="8041916"/>
                  <a:ext cx="2338530" cy="2340000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Function</a:t>
                  </a:r>
                </a:p>
              </p:txBody>
            </p:sp>
            <p:pic>
              <p:nvPicPr>
                <p:cNvPr id="1109" name="Picture 1108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64520" y="8041916"/>
                  <a:ext cx="2340000" cy="1919820"/>
                </a:xfrm>
                <a:prstGeom prst="rect">
                  <a:avLst/>
                </a:prstGeom>
              </p:spPr>
            </p:pic>
          </p:grpSp>
          <p:grpSp>
            <p:nvGrpSpPr>
              <p:cNvPr id="1029" name="Group 1028"/>
              <p:cNvGrpSpPr/>
              <p:nvPr/>
            </p:nvGrpSpPr>
            <p:grpSpPr>
              <a:xfrm>
                <a:off x="720000" y="9252000"/>
                <a:ext cx="1260451" cy="1261244"/>
                <a:chOff x="279030" y="9366824"/>
                <a:chExt cx="1260451" cy="1261244"/>
              </a:xfrm>
            </p:grpSpPr>
            <p:sp>
              <p:nvSpPr>
                <p:cNvPr id="1097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9030" y="9366824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Symptoms</a:t>
                  </a:r>
                </a:p>
              </p:txBody>
            </p:sp>
            <p:grpSp>
              <p:nvGrpSpPr>
                <p:cNvPr id="1098" name="Group 1097"/>
                <p:cNvGrpSpPr>
                  <a:grpSpLocks noChangeAspect="1"/>
                </p:cNvGrpSpPr>
                <p:nvPr/>
              </p:nvGrpSpPr>
              <p:grpSpPr>
                <a:xfrm>
                  <a:off x="675255" y="9607325"/>
                  <a:ext cx="468000" cy="516829"/>
                  <a:chOff x="6300799" y="2359173"/>
                  <a:chExt cx="303340" cy="334676"/>
                </a:xfrm>
              </p:grpSpPr>
              <p:sp>
                <p:nvSpPr>
                  <p:cNvPr id="1099" name="Arc 109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0" name="Arc 109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1101" name="Straight Connector 110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1102" name="Oval 110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3175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3" name="Oval 110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4" name="Trapezoid 110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5" name="Trapezoid 110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6" name="Trapezoid 110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7" name="Trapezoid 110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1030" name="Group 1029"/>
              <p:cNvGrpSpPr/>
              <p:nvPr/>
            </p:nvGrpSpPr>
            <p:grpSpPr>
              <a:xfrm>
                <a:off x="720000" y="5256000"/>
                <a:ext cx="1260451" cy="1261244"/>
                <a:chOff x="720000" y="5256000"/>
                <a:chExt cx="1260451" cy="1261244"/>
              </a:xfrm>
            </p:grpSpPr>
            <p:sp>
              <p:nvSpPr>
                <p:cNvPr id="1071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5256000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Stakeholders</a:t>
                  </a:r>
                </a:p>
              </p:txBody>
            </p:sp>
            <p:grpSp>
              <p:nvGrpSpPr>
                <p:cNvPr id="1072" name="Group 1071"/>
                <p:cNvGrpSpPr>
                  <a:grpSpLocks noChangeAspect="1"/>
                </p:cNvGrpSpPr>
                <p:nvPr/>
              </p:nvGrpSpPr>
              <p:grpSpPr>
                <a:xfrm>
                  <a:off x="1032757" y="5443612"/>
                  <a:ext cx="634936" cy="612000"/>
                  <a:chOff x="3200635" y="5739653"/>
                  <a:chExt cx="932946" cy="899240"/>
                </a:xfrm>
              </p:grpSpPr>
              <p:grpSp>
                <p:nvGrpSpPr>
                  <p:cNvPr id="1073" name="Group 107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1092" name="Freeform 109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3" name="Freeform 109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4" name="Oval 109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5" name="Arc 109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6" name="Arc 109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4" name="Group 107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1087" name="Freeform 108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8" name="Freeform 108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9" name="Oval 108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0" name="Arc 108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1" name="Arc 109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5" name="Group 107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1082" name="Freeform 108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3" name="Freeform 108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4" name="Oval 108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5" name="Arc 108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6" name="Arc 108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6" name="Group 107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1077" name="Freeform 107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78" name="Freeform 107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79" name="Oval 107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0" name="Arc 107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1" name="Arc 108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1031" name="Group 1030"/>
              <p:cNvGrpSpPr/>
              <p:nvPr/>
            </p:nvGrpSpPr>
            <p:grpSpPr>
              <a:xfrm>
                <a:off x="720000" y="1260000"/>
                <a:ext cx="1260451" cy="1261244"/>
                <a:chOff x="278635" y="1217253"/>
                <a:chExt cx="1260451" cy="1261244"/>
              </a:xfrm>
            </p:grpSpPr>
            <p:sp>
              <p:nvSpPr>
                <p:cNvPr id="1063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8635" y="1217253"/>
                  <a:ext cx="1260451" cy="1261244"/>
                </a:xfrm>
                <a:prstGeom prst="rect">
                  <a:avLst/>
                </a:prstGeom>
                <a:solidFill>
                  <a:srgbClr val="612D70"/>
                </a:solidFill>
                <a:ln w="28575">
                  <a:solidFill>
                    <a:srgbClr val="612D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Step</a:t>
                  </a:r>
                </a:p>
              </p:txBody>
            </p:sp>
            <p:grpSp>
              <p:nvGrpSpPr>
                <p:cNvPr id="1064" name="Group 1063"/>
                <p:cNvGrpSpPr/>
                <p:nvPr/>
              </p:nvGrpSpPr>
              <p:grpSpPr>
                <a:xfrm>
                  <a:off x="562122" y="1452544"/>
                  <a:ext cx="693476" cy="543301"/>
                  <a:chOff x="562123" y="1452544"/>
                  <a:chExt cx="693476" cy="543301"/>
                </a:xfrm>
              </p:grpSpPr>
              <p:grpSp>
                <p:nvGrpSpPr>
                  <p:cNvPr id="1065" name="Group 1064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069" name="Freeform 1068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70" name="Freeform 1069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66" name="Group 1065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067" name="Freeform 1066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68" name="Freeform 1067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032" name="Group 1031"/>
              <p:cNvGrpSpPr/>
              <p:nvPr/>
            </p:nvGrpSpPr>
            <p:grpSpPr>
              <a:xfrm>
                <a:off x="720000" y="2592000"/>
                <a:ext cx="1260451" cy="1261244"/>
                <a:chOff x="278635" y="2575515"/>
                <a:chExt cx="1260451" cy="1261244"/>
              </a:xfrm>
            </p:grpSpPr>
            <p:sp>
              <p:nvSpPr>
                <p:cNvPr id="105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8635" y="2575515"/>
                  <a:ext cx="1260451" cy="1261244"/>
                </a:xfrm>
                <a:prstGeom prst="rect">
                  <a:avLst/>
                </a:prstGeom>
                <a:solidFill>
                  <a:srgbClr val="612D70"/>
                </a:solidFill>
                <a:ln w="28575">
                  <a:solidFill>
                    <a:srgbClr val="612D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Summary</a:t>
                  </a:r>
                </a:p>
              </p:txBody>
            </p:sp>
            <p:grpSp>
              <p:nvGrpSpPr>
                <p:cNvPr id="1056" name="Group 1055"/>
                <p:cNvGrpSpPr/>
                <p:nvPr/>
              </p:nvGrpSpPr>
              <p:grpSpPr>
                <a:xfrm>
                  <a:off x="800860" y="2739987"/>
                  <a:ext cx="216000" cy="681804"/>
                  <a:chOff x="1747379" y="3002680"/>
                  <a:chExt cx="216000" cy="681804"/>
                </a:xfrm>
              </p:grpSpPr>
              <p:grpSp>
                <p:nvGrpSpPr>
                  <p:cNvPr id="1057" name="Group 1056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1059" name="Oval 105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0" name="Oval 105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1" name="Oval 106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2" name="Rounded Rectangle 1061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222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1058" name="Rectangle 1057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1033" name="Group 1032"/>
              <p:cNvGrpSpPr/>
              <p:nvPr/>
            </p:nvGrpSpPr>
            <p:grpSpPr>
              <a:xfrm>
                <a:off x="720000" y="3924000"/>
                <a:ext cx="1260451" cy="1261244"/>
                <a:chOff x="279031" y="3933776"/>
                <a:chExt cx="1260451" cy="1261244"/>
              </a:xfrm>
            </p:grpSpPr>
            <p:sp>
              <p:nvSpPr>
                <p:cNvPr id="1053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9031" y="3933776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Place</a:t>
                  </a:r>
                </a:p>
              </p:txBody>
            </p:sp>
            <p:sp>
              <p:nvSpPr>
                <p:cNvPr id="1054" name="Freeform 1053"/>
                <p:cNvSpPr/>
                <p:nvPr/>
              </p:nvSpPr>
              <p:spPr>
                <a:xfrm>
                  <a:off x="522955" y="4095776"/>
                  <a:ext cx="772602" cy="627958"/>
                </a:xfrm>
                <a:custGeom>
                  <a:avLst/>
                  <a:gdLst>
                    <a:gd name="connsiteX0" fmla="*/ 389068 w 772602"/>
                    <a:gd name="connsiteY0" fmla="*/ 224 h 627958"/>
                    <a:gd name="connsiteX1" fmla="*/ 411195 w 772602"/>
                    <a:gd name="connsiteY1" fmla="*/ 6361 h 627958"/>
                    <a:gd name="connsiteX2" fmla="*/ 761070 w 772602"/>
                    <a:gd name="connsiteY2" fmla="*/ 279714 h 627958"/>
                    <a:gd name="connsiteX3" fmla="*/ 766241 w 772602"/>
                    <a:gd name="connsiteY3" fmla="*/ 321825 h 627958"/>
                    <a:gd name="connsiteX4" fmla="*/ 766137 w 772602"/>
                    <a:gd name="connsiteY4" fmla="*/ 321958 h 627958"/>
                    <a:gd name="connsiteX5" fmla="*/ 709495 w 772602"/>
                    <a:gd name="connsiteY5" fmla="*/ 321958 h 627958"/>
                    <a:gd name="connsiteX6" fmla="*/ 709495 w 772602"/>
                    <a:gd name="connsiteY6" fmla="*/ 609958 h 627958"/>
                    <a:gd name="connsiteX7" fmla="*/ 709500 w 772602"/>
                    <a:gd name="connsiteY7" fmla="*/ 609958 h 627958"/>
                    <a:gd name="connsiteX8" fmla="*/ 709500 w 772602"/>
                    <a:gd name="connsiteY8" fmla="*/ 627958 h 627958"/>
                    <a:gd name="connsiteX9" fmla="*/ 503301 w 772602"/>
                    <a:gd name="connsiteY9" fmla="*/ 627958 h 627958"/>
                    <a:gd name="connsiteX10" fmla="*/ 503301 w 772602"/>
                    <a:gd name="connsiteY10" fmla="*/ 380573 h 627958"/>
                    <a:gd name="connsiteX11" fmla="*/ 464300 w 772602"/>
                    <a:gd name="connsiteY11" fmla="*/ 341572 h 627958"/>
                    <a:gd name="connsiteX12" fmla="*/ 308302 w 772602"/>
                    <a:gd name="connsiteY12" fmla="*/ 341572 h 627958"/>
                    <a:gd name="connsiteX13" fmla="*/ 269301 w 772602"/>
                    <a:gd name="connsiteY13" fmla="*/ 380573 h 627958"/>
                    <a:gd name="connsiteX14" fmla="*/ 269301 w 772602"/>
                    <a:gd name="connsiteY14" fmla="*/ 627958 h 627958"/>
                    <a:gd name="connsiteX15" fmla="*/ 61500 w 772602"/>
                    <a:gd name="connsiteY15" fmla="*/ 627958 h 627958"/>
                    <a:gd name="connsiteX16" fmla="*/ 61500 w 772602"/>
                    <a:gd name="connsiteY16" fmla="*/ 393055 h 627958"/>
                    <a:gd name="connsiteX17" fmla="*/ 61499 w 772602"/>
                    <a:gd name="connsiteY17" fmla="*/ 393055 h 627958"/>
                    <a:gd name="connsiteX18" fmla="*/ 61499 w 772602"/>
                    <a:gd name="connsiteY18" fmla="*/ 321958 h 627958"/>
                    <a:gd name="connsiteX19" fmla="*/ 6023 w 772602"/>
                    <a:gd name="connsiteY19" fmla="*/ 321958 h 627958"/>
                    <a:gd name="connsiteX20" fmla="*/ 0 w 772602"/>
                    <a:gd name="connsiteY20" fmla="*/ 300392 h 627958"/>
                    <a:gd name="connsiteX21" fmla="*/ 11272 w 772602"/>
                    <a:gd name="connsiteY21" fmla="*/ 280387 h 627958"/>
                    <a:gd name="connsiteX22" fmla="*/ 360654 w 772602"/>
                    <a:gd name="connsiteY22" fmla="*/ 6403 h 627958"/>
                    <a:gd name="connsiteX23" fmla="*/ 382769 w 772602"/>
                    <a:gd name="connsiteY23" fmla="*/ 227 h 627958"/>
                    <a:gd name="connsiteX24" fmla="*/ 385923 w 772602"/>
                    <a:gd name="connsiteY24" fmla="*/ 2004 h 6279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772602" h="627958">
                      <a:moveTo>
                        <a:pt x="389068" y="224"/>
                      </a:moveTo>
                      <a:cubicBezTo>
                        <a:pt x="396689" y="-711"/>
                        <a:pt x="404667" y="1260"/>
                        <a:pt x="411195" y="6361"/>
                      </a:cubicBezTo>
                      <a:lnTo>
                        <a:pt x="761070" y="279714"/>
                      </a:lnTo>
                      <a:cubicBezTo>
                        <a:pt x="774127" y="289914"/>
                        <a:pt x="776442" y="308769"/>
                        <a:pt x="766241" y="321825"/>
                      </a:cubicBezTo>
                      <a:lnTo>
                        <a:pt x="766137" y="321958"/>
                      </a:lnTo>
                      <a:lnTo>
                        <a:pt x="709495" y="321958"/>
                      </a:lnTo>
                      <a:lnTo>
                        <a:pt x="709495" y="609958"/>
                      </a:lnTo>
                      <a:lnTo>
                        <a:pt x="709500" y="609958"/>
                      </a:lnTo>
                      <a:lnTo>
                        <a:pt x="709500" y="627958"/>
                      </a:lnTo>
                      <a:lnTo>
                        <a:pt x="503301" y="627958"/>
                      </a:lnTo>
                      <a:lnTo>
                        <a:pt x="503301" y="380573"/>
                      </a:lnTo>
                      <a:cubicBezTo>
                        <a:pt x="503301" y="359033"/>
                        <a:pt x="485840" y="341572"/>
                        <a:pt x="464300" y="341572"/>
                      </a:cubicBezTo>
                      <a:lnTo>
                        <a:pt x="308302" y="341572"/>
                      </a:lnTo>
                      <a:cubicBezTo>
                        <a:pt x="286762" y="341572"/>
                        <a:pt x="269301" y="359033"/>
                        <a:pt x="269301" y="380573"/>
                      </a:cubicBezTo>
                      <a:lnTo>
                        <a:pt x="269301" y="627958"/>
                      </a:lnTo>
                      <a:lnTo>
                        <a:pt x="61500" y="627958"/>
                      </a:lnTo>
                      <a:lnTo>
                        <a:pt x="61500" y="393055"/>
                      </a:lnTo>
                      <a:lnTo>
                        <a:pt x="61499" y="393055"/>
                      </a:lnTo>
                      <a:lnTo>
                        <a:pt x="61499" y="321958"/>
                      </a:lnTo>
                      <a:lnTo>
                        <a:pt x="6023" y="321958"/>
                      </a:lnTo>
                      <a:lnTo>
                        <a:pt x="0" y="300392"/>
                      </a:lnTo>
                      <a:cubicBezTo>
                        <a:pt x="922" y="292770"/>
                        <a:pt x="4752" y="285499"/>
                        <a:pt x="11272" y="280387"/>
                      </a:cubicBezTo>
                      <a:lnTo>
                        <a:pt x="360654" y="6403"/>
                      </a:lnTo>
                      <a:cubicBezTo>
                        <a:pt x="367173" y="1291"/>
                        <a:pt x="375147" y="-695"/>
                        <a:pt x="382769" y="227"/>
                      </a:cubicBezTo>
                      <a:lnTo>
                        <a:pt x="385923" y="200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34" name="Group 1033"/>
              <p:cNvGrpSpPr/>
              <p:nvPr/>
            </p:nvGrpSpPr>
            <p:grpSpPr>
              <a:xfrm>
                <a:off x="720000" y="6588000"/>
                <a:ext cx="1260451" cy="1261244"/>
                <a:chOff x="720000" y="6588000"/>
                <a:chExt cx="1260451" cy="1261244"/>
              </a:xfrm>
            </p:grpSpPr>
            <p:sp>
              <p:nvSpPr>
                <p:cNvPr id="103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6588000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Diagnosis</a:t>
                  </a:r>
                  <a:r>
                    <a:rPr kumimoji="0" lang="en-GB" altLang="en-US" sz="10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 </a:t>
                  </a:r>
                </a:p>
              </p:txBody>
            </p:sp>
            <p:grpSp>
              <p:nvGrpSpPr>
                <p:cNvPr id="1036" name="Group 1035"/>
                <p:cNvGrpSpPr/>
                <p:nvPr/>
              </p:nvGrpSpPr>
              <p:grpSpPr>
                <a:xfrm>
                  <a:off x="943858" y="6810034"/>
                  <a:ext cx="894426" cy="648000"/>
                  <a:chOff x="943858" y="6810034"/>
                  <a:chExt cx="894426" cy="648000"/>
                </a:xfrm>
              </p:grpSpPr>
              <p:grpSp>
                <p:nvGrpSpPr>
                  <p:cNvPr id="1037" name="Group 103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1048" name="Rounded Rectangle 104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49" name="Rounded Rectangle 104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0" name="Rounded Rectangle 104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1" name="Rounded Rectangle 105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2" name="Rounded Rectangle 105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038" name="Group 103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1039" name="Group 103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1041" name="Isosceles Triangle 104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15875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1042" name="Group 104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1046" name="Pentagon 104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15875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047" name="Pentagon 104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15875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043" name="Group 104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1044" name="Rounded Rectangle 104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15875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045" name="Rectangle 104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5875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1040" name="Isosceles Triangle 103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</p:grpSp>
        <p:grpSp>
          <p:nvGrpSpPr>
            <p:cNvPr id="11" name="Group 10"/>
            <p:cNvGrpSpPr/>
            <p:nvPr/>
          </p:nvGrpSpPr>
          <p:grpSpPr>
            <a:xfrm>
              <a:off x="2052000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916" name="Group 915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1021" name="Group 1020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1023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102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1027" name="Rectangle 1026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102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1025" name="Picture 1024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022" name="Rectangle 1021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17" name="Group 916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1014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1016" name="Group 1015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101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01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1020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1017" name="Picture 1016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015" name="Rectangle 1014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18" name="Group 917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1002" name="Group 1001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1010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101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101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1011" name="Rectangle 1010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003" name="Group 1002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1004" name="Group 1003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008" name="Freeform 1007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09" name="Freeform 1008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05" name="Group 1004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006" name="Freeform 1005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07" name="Freeform 1006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919" name="Group 918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993" name="Rectangle 992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94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995" name="Group 994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996" name="Group 995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998" name="Oval 99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999" name="Oval 99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00" name="Oval 99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01" name="Rounded Rectangle 1000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997" name="Rectangle 996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920" name="Group 919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977" name="Group 976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988" name="Group 987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99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991" name="Rectangle 990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89" name="Rectangle 988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78" name="Group 977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979" name="Arc 97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0" name="Arc 97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981" name="Straight Connector 98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982" name="Oval 98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3" name="Oval 98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4" name="Trapezoid 98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5" name="Trapezoid 98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6" name="Trapezoid 98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7" name="Trapezoid 98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921" name="Group 920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955" name="Group 954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973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975" name="TextBox 974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97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974" name="Rectangle 973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56" name="Group 955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957" name="Group 95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968" name="Rounded Rectangle 96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69" name="Rounded Rectangle 96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0" name="Rounded Rectangle 96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1" name="Rounded Rectangle 97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2" name="Rounded Rectangle 97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958" name="Group 95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959" name="Group 95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961" name="Isosceles Triangle 96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962" name="Group 96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966" name="Pentagon 96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967" name="Pentagon 96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963" name="Group 96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964" name="Rounded Rectangle 96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965" name="Rectangle 96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960" name="Isosceles Triangle 95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922" name="Group 921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923" name="Group 922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949" name="Group 948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951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95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954" name="Rectangle 953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95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50" name="Rectangle 949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24" name="Group 923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925" name="Group 924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944" name="Freeform 943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5" name="Freeform 944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6" name="Oval 945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7" name="Arc 946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8" name="Arc 947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6" name="Group 925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939" name="Freeform 938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0" name="Freeform 939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1" name="Oval 940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2" name="Arc 941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3" name="Arc 942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7" name="Group 926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934" name="Freeform 933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5" name="Freeform 934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6" name="Oval 935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7" name="Arc 936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8" name="Arc 937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8" name="Group 927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929" name="Freeform 928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0" name="Freeform 929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1" name="Oval 930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2" name="Arc 931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3" name="Arc 932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2" name="Group 11"/>
            <p:cNvGrpSpPr/>
            <p:nvPr/>
          </p:nvGrpSpPr>
          <p:grpSpPr>
            <a:xfrm>
              <a:off x="3383982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804" name="Group 803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909" name="Group 908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911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91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915" name="Rectangle 914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91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913" name="Picture 912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910" name="Rectangle 909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05" name="Group 804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902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904" name="Group 903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90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90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908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905" name="Picture 904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903" name="Rectangle 902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06" name="Group 805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890" name="Group 889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898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90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90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899" name="Rectangle 898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91" name="Group 890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892" name="Group 891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896" name="Freeform 895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897" name="Freeform 896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893" name="Group 892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894" name="Freeform 893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895" name="Freeform 894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807" name="Group 806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881" name="Rectangle 880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8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883" name="Group 882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884" name="Group 883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886" name="Oval 88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7" name="Oval 886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8" name="Oval 88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9" name="Rounded Rectangle 888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885" name="Rectangle 884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808" name="Group 807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865" name="Group 864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876" name="Group 875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8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879" name="Rectangle 878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8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877" name="Rectangle 876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66" name="Group 865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867" name="Arc 866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68" name="Arc 867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869" name="Straight Connector 868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870" name="Oval 869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1" name="Oval 870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2" name="Trapezoid 871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3" name="Trapezoid 872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4" name="Trapezoid 873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5" name="Trapezoid 874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809" name="Group 808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843" name="Group 842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861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863" name="TextBox 862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86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862" name="Rectangle 861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44" name="Group 843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845" name="Group 844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856" name="Rounded Rectangle 855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57" name="Rounded Rectangle 856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58" name="Rounded Rectangle 857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59" name="Rounded Rectangle 858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60" name="Rounded Rectangle 859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846" name="Group 845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847" name="Group 846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849" name="Isosceles Triangle 848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850" name="Group 849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854" name="Pentagon 853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855" name="Pentagon 854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851" name="Group 850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852" name="Rounded Rectangle 851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853" name="Rectangle 852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848" name="Isosceles Triangle 847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810" name="Group 809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811" name="Group 810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837" name="Group 836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839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84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842" name="Rectangle 841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84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838" name="Rectangle 837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12" name="Group 811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813" name="Group 81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832" name="Freeform 83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3" name="Freeform 83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4" name="Oval 83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5" name="Arc 83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6" name="Arc 83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4" name="Group 81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827" name="Freeform 82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8" name="Freeform 82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9" name="Oval 82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0" name="Arc 82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1" name="Arc 83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5" name="Group 81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822" name="Freeform 82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3" name="Freeform 82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4" name="Oval 82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5" name="Arc 82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6" name="Arc 82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6" name="Group 81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817" name="Freeform 81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18" name="Freeform 81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19" name="Oval 81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0" name="Arc 81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1" name="Arc 82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3" name="Group 12"/>
            <p:cNvGrpSpPr/>
            <p:nvPr/>
          </p:nvGrpSpPr>
          <p:grpSpPr>
            <a:xfrm>
              <a:off x="4715964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692" name="Group 691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797" name="Group 796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799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80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803" name="Rectangle 802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80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801" name="Picture 800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798" name="Rectangle 797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93" name="Group 692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790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792" name="Group 791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79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9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796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793" name="Picture 792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791" name="Rectangle 790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94" name="Group 693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778" name="Group 777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786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78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78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787" name="Rectangle 786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79" name="Group 778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780" name="Group 779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784" name="Freeform 783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785" name="Freeform 784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781" name="Group 780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782" name="Freeform 781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783" name="Freeform 782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695" name="Group 694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769" name="Rectangle 768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7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771" name="Group 770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772" name="Group 771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774" name="Oval 77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5" name="Oval 77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6" name="Oval 77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7" name="Rounded Rectangle 776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773" name="Rectangle 772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696" name="Group 695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753" name="Group 752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764" name="Group 763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76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767" name="Rectangle 766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76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765" name="Rectangle 764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54" name="Group 753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755" name="Arc 754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56" name="Arc 755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757" name="Straight Connector 756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758" name="Oval 757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59" name="Oval 758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0" name="Trapezoid 759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1" name="Trapezoid 760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2" name="Trapezoid 761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3" name="Trapezoid 762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697" name="Group 696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731" name="Group 730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749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751" name="TextBox 750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75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750" name="Rectangle 749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32" name="Group 731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733" name="Group 732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744" name="Rounded Rectangle 743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45" name="Rounded Rectangle 744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6" name="Rounded Rectangle 745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7" name="Rounded Rectangle 746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8" name="Rounded Rectangle 747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734" name="Group 733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735" name="Group 734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737" name="Isosceles Triangle 736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738" name="Group 737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742" name="Pentagon 741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43" name="Pentagon 742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739" name="Group 738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740" name="Rounded Rectangle 739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41" name="Rectangle 740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736" name="Isosceles Triangle 735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698" name="Group 697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699" name="Group 698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725" name="Group 724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727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729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730" name="Rectangle 729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72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726" name="Rectangle 725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00" name="Group 699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701" name="Group 700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720" name="Freeform 719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1" name="Freeform 720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2" name="Oval 721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3" name="Arc 722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4" name="Arc 723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2" name="Group 701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715" name="Freeform 714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6" name="Freeform 715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7" name="Oval 716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8" name="Arc 717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9" name="Arc 718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3" name="Group 702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710" name="Freeform 709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1" name="Freeform 710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2" name="Oval 711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3" name="Arc 712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4" name="Arc 713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4" name="Group 703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705" name="Freeform 704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6" name="Freeform 705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7" name="Oval 706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8" name="Arc 707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9" name="Arc 708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4" name="Group 13"/>
            <p:cNvGrpSpPr/>
            <p:nvPr/>
          </p:nvGrpSpPr>
          <p:grpSpPr>
            <a:xfrm>
              <a:off x="6047946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580" name="Group 579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685" name="Group 684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687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69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691" name="Rectangle 690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68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689" name="Picture 688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686" name="Rectangle 685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81" name="Group 580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678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680" name="Group 679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68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8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684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681" name="Picture 680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679" name="Rectangle 678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82" name="Group 581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666" name="Group 665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674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67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67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675" name="Rectangle 674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67" name="Group 666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668" name="Group 667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672" name="Freeform 671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673" name="Freeform 672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669" name="Group 668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670" name="Freeform 669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671" name="Freeform 670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583" name="Group 582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657" name="Rectangle 656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5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659" name="Group 658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660" name="Group 659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662" name="Oval 66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3" name="Oval 66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4" name="Oval 66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5" name="Rounded Rectangle 664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661" name="Rectangle 660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584" name="Group 583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641" name="Group 640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652" name="Group 651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65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655" name="Rectangle 654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65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653" name="Rectangle 652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42" name="Group 641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643" name="Arc 642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4" name="Arc 643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645" name="Straight Connector 644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646" name="Oval 645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7" name="Oval 646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8" name="Trapezoid 647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9" name="Trapezoid 648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50" name="Trapezoid 649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51" name="Trapezoid 650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585" name="Group 584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619" name="Group 618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637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639" name="TextBox 638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64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638" name="Rectangle 637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20" name="Group 619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621" name="Group 620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632" name="Rounded Rectangle 631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33" name="Rounded Rectangle 632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4" name="Rounded Rectangle 633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5" name="Rounded Rectangle 634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6" name="Rounded Rectangle 635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622" name="Group 621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623" name="Group 622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625" name="Isosceles Triangle 624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626" name="Group 625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630" name="Pentagon 629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31" name="Pentagon 630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627" name="Group 626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628" name="Rounded Rectangle 627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29" name="Rectangle 628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624" name="Isosceles Triangle 623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586" name="Group 585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587" name="Group 586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613" name="Group 612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615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61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618" name="Rectangle 617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61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614" name="Rectangle 613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88" name="Group 587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589" name="Group 588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608" name="Freeform 607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9" name="Freeform 608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0" name="Oval 609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1" name="Arc 610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2" name="Arc 611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0" name="Group 589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603" name="Freeform 602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4" name="Freeform 603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5" name="Oval 604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6" name="Arc 605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7" name="Arc 606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1" name="Group 590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598" name="Freeform 597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9" name="Freeform 598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0" name="Oval 599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1" name="Arc 600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2" name="Arc 601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2" name="Group 591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593" name="Freeform 592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4" name="Freeform 593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5" name="Oval 594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6" name="Arc 595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7" name="Arc 596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5" name="Group 14"/>
            <p:cNvGrpSpPr/>
            <p:nvPr/>
          </p:nvGrpSpPr>
          <p:grpSpPr>
            <a:xfrm>
              <a:off x="7379928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468" name="Group 467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573" name="Group 572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575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5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579" name="Rectangle 578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57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577" name="Picture 576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574" name="Rectangle 573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469" name="Group 468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566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568" name="Group 567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57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7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572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569" name="Picture 568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567" name="Rectangle 566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470" name="Group 469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554" name="Group 553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562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56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565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563" name="Rectangle 562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55" name="Group 554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556" name="Group 555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560" name="Freeform 559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561" name="Freeform 560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557" name="Group 556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558" name="Freeform 557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559" name="Freeform 558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471" name="Group 470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545" name="Rectangle 544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46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547" name="Group 546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548" name="Group 547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550" name="Oval 54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1" name="Oval 55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2" name="Oval 55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3" name="Rounded Rectangle 552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549" name="Rectangle 548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472" name="Group 471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529" name="Group 528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540" name="Group 539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54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543" name="Rectangle 542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54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41" name="Rectangle 540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30" name="Group 529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531" name="Arc 530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2" name="Arc 531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533" name="Straight Connector 532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534" name="Oval 533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5" name="Oval 534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6" name="Trapezoid 535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7" name="Trapezoid 536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8" name="Trapezoid 537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9" name="Trapezoid 538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473" name="Group 472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507" name="Group 506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525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527" name="TextBox 526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52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526" name="Rectangle 525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08" name="Group 507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509" name="Group 508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520" name="Rounded Rectangle 519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21" name="Rounded Rectangle 520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2" name="Rounded Rectangle 521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3" name="Rounded Rectangle 522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4" name="Rounded Rectangle 523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510" name="Group 509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511" name="Group 510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513" name="Isosceles Triangle 512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514" name="Group 513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518" name="Pentagon 517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519" name="Pentagon 518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515" name="Group 514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516" name="Rounded Rectangle 515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517" name="Rectangle 516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512" name="Isosceles Triangle 511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474" name="Group 473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475" name="Group 474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501" name="Group 500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503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505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506" name="Rectangle 505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50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02" name="Rectangle 501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76" name="Group 475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477" name="Group 476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496" name="Freeform 495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7" name="Freeform 496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8" name="Oval 497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9" name="Arc 498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00" name="Arc 499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78" name="Group 477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491" name="Freeform 490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2" name="Freeform 491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3" name="Oval 492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4" name="Arc 493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5" name="Arc 494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79" name="Group 478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486" name="Freeform 485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7" name="Freeform 486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8" name="Oval 487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9" name="Arc 488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0" name="Arc 489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80" name="Group 479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481" name="Freeform 480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2" name="Freeform 481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3" name="Oval 482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4" name="Arc 483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5" name="Arc 484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6" name="Group 15"/>
            <p:cNvGrpSpPr/>
            <p:nvPr/>
          </p:nvGrpSpPr>
          <p:grpSpPr>
            <a:xfrm>
              <a:off x="8711910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356" name="Group 355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461" name="Group 460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463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46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467" name="Rectangle 466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46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465" name="Picture 464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462" name="Rectangle 461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57" name="Group 356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454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456" name="Group 455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45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5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460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457" name="Picture 456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455" name="Rectangle 454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58" name="Group 357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442" name="Group 441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450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45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45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451" name="Rectangle 450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43" name="Group 442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444" name="Group 443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448" name="Freeform 447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449" name="Freeform 448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445" name="Group 444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446" name="Freeform 445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447" name="Freeform 446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359" name="Group 358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433" name="Rectangle 432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34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435" name="Group 434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436" name="Group 435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438" name="Oval 43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39" name="Oval 43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40" name="Oval 43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41" name="Rounded Rectangle 440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437" name="Rectangle 436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360" name="Group 359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417" name="Group 416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428" name="Group 427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43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431" name="Rectangle 430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43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429" name="Rectangle 428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18" name="Group 417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419" name="Arc 41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0" name="Arc 41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421" name="Straight Connector 42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422" name="Oval 42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3" name="Oval 42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4" name="Trapezoid 42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5" name="Trapezoid 42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6" name="Trapezoid 42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7" name="Trapezoid 42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361" name="Group 360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395" name="Group 394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413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415" name="TextBox 414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41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414" name="Rectangle 413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96" name="Group 395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397" name="Group 39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408" name="Rounded Rectangle 40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09" name="Rounded Rectangle 40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0" name="Rounded Rectangle 40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1" name="Rounded Rectangle 41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2" name="Rounded Rectangle 41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398" name="Group 39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399" name="Group 39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401" name="Isosceles Triangle 40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402" name="Group 40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406" name="Pentagon 40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407" name="Pentagon 40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403" name="Group 40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404" name="Rounded Rectangle 40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405" name="Rectangle 40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400" name="Isosceles Triangle 39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362" name="Group 361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363" name="Group 362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389" name="Group 388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391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39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394" name="Rectangle 393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3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390" name="Rectangle 389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64" name="Group 363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365" name="Group 364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384" name="Freeform 383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5" name="Freeform 384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6" name="Oval 385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7" name="Arc 386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8" name="Arc 387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6" name="Group 365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379" name="Freeform 378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0" name="Freeform 379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1" name="Oval 380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2" name="Arc 381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3" name="Arc 382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7" name="Group 366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374" name="Freeform 373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5" name="Freeform 374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6" name="Oval 375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7" name="Arc 376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8" name="Arc 377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8" name="Group 367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369" name="Freeform 368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0" name="Freeform 369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1" name="Oval 370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2" name="Arc 371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3" name="Arc 372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7" name="Group 16"/>
            <p:cNvGrpSpPr/>
            <p:nvPr/>
          </p:nvGrpSpPr>
          <p:grpSpPr>
            <a:xfrm>
              <a:off x="10043892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244" name="Group 243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349" name="Group 348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351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35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355" name="Rectangle 354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35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353" name="Picture 352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350" name="Rectangle 349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45" name="Group 244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342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344" name="Group 343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34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4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348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345" name="Picture 344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343" name="Rectangle 342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46" name="Group 245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330" name="Group 329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338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34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34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339" name="Rectangle 338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31" name="Group 330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332" name="Group 331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336" name="Freeform 335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337" name="Freeform 336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333" name="Group 332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334" name="Freeform 333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335" name="Freeform 334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47" name="Group 246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321" name="Rectangle 320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2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323" name="Group 322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324" name="Group 323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326" name="Oval 32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7" name="Oval 326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8" name="Oval 32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9" name="Rounded Rectangle 328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325" name="Rectangle 324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248" name="Group 247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305" name="Group 304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316" name="Group 315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31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319" name="Rectangle 318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32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317" name="Rectangle 316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06" name="Group 305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307" name="Arc 306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8" name="Arc 307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309" name="Straight Connector 308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310" name="Oval 309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1" name="Oval 310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2" name="Trapezoid 311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3" name="Trapezoid 312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4" name="Trapezoid 313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5" name="Trapezoid 314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249" name="Group 248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283" name="Group 282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301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303" name="TextBox 302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30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302" name="Rectangle 301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84" name="Group 283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285" name="Group 284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296" name="Rounded Rectangle 295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97" name="Rounded Rectangle 296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8" name="Rounded Rectangle 297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9" name="Rounded Rectangle 298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0" name="Rounded Rectangle 299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86" name="Group 285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287" name="Group 286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289" name="Isosceles Triangle 288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290" name="Group 289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294" name="Pentagon 293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295" name="Pentagon 294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291" name="Group 290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292" name="Rounded Rectangle 291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293" name="Rectangle 292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288" name="Isosceles Triangle 287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50" name="Group 249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251" name="Group 250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277" name="Group 276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279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28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282" name="Rectangle 281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2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78" name="Rectangle 277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52" name="Group 251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253" name="Group 25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272" name="Freeform 27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3" name="Freeform 27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4" name="Oval 27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5" name="Arc 27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6" name="Arc 27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4" name="Group 25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267" name="Freeform 26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8" name="Freeform 26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9" name="Oval 26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0" name="Arc 26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1" name="Arc 27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5" name="Group 25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262" name="Freeform 26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3" name="Freeform 26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4" name="Oval 26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5" name="Arc 26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6" name="Arc 26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6" name="Group 25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257" name="Freeform 25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58" name="Freeform 25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59" name="Oval 25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0" name="Arc 25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1" name="Arc 26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8" name="Group 17"/>
            <p:cNvGrpSpPr/>
            <p:nvPr/>
          </p:nvGrpSpPr>
          <p:grpSpPr>
            <a:xfrm>
              <a:off x="11375874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132" name="Group 131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237" name="Group 236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239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24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243" name="Rectangle 242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24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241" name="Picture 240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238" name="Rectangle 237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3" name="Group 132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230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232" name="Group 231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23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3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236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233" name="Picture 232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231" name="Rectangle 230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4" name="Group 133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218" name="Group 217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226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22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22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227" name="Rectangle 226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19" name="Group 218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220" name="Group 219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224" name="Freeform 223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225" name="Freeform 224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221" name="Group 220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222" name="Freeform 221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223" name="Freeform 222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35" name="Group 134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209" name="Rectangle 208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1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11" name="Group 210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212" name="Group 211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214" name="Oval 21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5" name="Oval 21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6" name="Oval 21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7" name="Rounded Rectangle 216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213" name="Rectangle 212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136" name="Group 135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193" name="Group 192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204" name="Group 203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20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207" name="Rectangle 206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20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05" name="Rectangle 204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94" name="Group 193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195" name="Arc 194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6" name="Arc 195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197" name="Straight Connector 196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198" name="Oval 197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9" name="Oval 198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0" name="Trapezoid 199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1" name="Trapezoid 200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2" name="Trapezoid 201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3" name="Trapezoid 202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137" name="Group 136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171" name="Group 170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189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191" name="TextBox 190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9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190" name="Rectangle 189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72" name="Group 171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173" name="Group 172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184" name="Rounded Rectangle 183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85" name="Rounded Rectangle 184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6" name="Rounded Rectangle 185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7" name="Rounded Rectangle 186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8" name="Rounded Rectangle 187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74" name="Group 173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175" name="Group 174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177" name="Isosceles Triangle 176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178" name="Group 177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182" name="Pentagon 181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83" name="Pentagon 182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79" name="Group 178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180" name="Rounded Rectangle 179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81" name="Rectangle 180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176" name="Isosceles Triangle 175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38" name="Group 137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139" name="Group 138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165" name="Group 164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167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169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170" name="Rectangle 169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16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166" name="Rectangle 165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40" name="Group 139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141" name="Group 140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160" name="Freeform 159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1" name="Freeform 160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2" name="Oval 161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3" name="Arc 162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4" name="Arc 163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2" name="Group 141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155" name="Freeform 154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6" name="Freeform 155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7" name="Oval 156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8" name="Arc 157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9" name="Arc 158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3" name="Group 142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150" name="Freeform 149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1" name="Freeform 150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2" name="Oval 151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3" name="Arc 152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4" name="Arc 153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4" name="Group 143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145" name="Freeform 144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6" name="Freeform 145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7" name="Oval 146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8" name="Arc 147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9" name="Arc 148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9" name="Group 18"/>
            <p:cNvGrpSpPr/>
            <p:nvPr/>
          </p:nvGrpSpPr>
          <p:grpSpPr>
            <a:xfrm>
              <a:off x="12707859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125" name="Group 124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127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13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131" name="Rectangle 130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12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129" name="Picture 128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26" name="Rectangle 125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118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120" name="Group 119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12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124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121" name="Picture 120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19" name="Rectangle 118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106" name="Group 105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114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11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11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115" name="Rectangle 114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07" name="Group 106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108" name="Group 107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12" name="Freeform 111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13" name="Freeform 112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9" name="Group 108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10" name="Freeform 109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11" name="Freeform 110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3" name="Group 22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97" name="Rectangle 96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99" name="Group 98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100" name="Group 99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102" name="Oval 10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3" name="Oval 10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4" name="Oval 10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5" name="Rounded Rectangle 104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101" name="Rectangle 100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24" name="Group 23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81" name="Group 80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92" name="Group 91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9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95" name="Rectangle 94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3" name="Rectangle 92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" name="Group 81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83" name="Arc 82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4" name="Arc 83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85" name="Straight Connector 84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86" name="Oval 85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" name="Oval 86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8" name="Trapezoid 87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9" name="Trapezoid 88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0" name="Trapezoid 89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1" name="Trapezoid 90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59" name="Group 58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77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79" name="TextBox 78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8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78" name="Rectangle 77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0" name="Group 59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61" name="Group 60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72" name="Rounded Rectangle 71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3" name="Rounded Rectangle 72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" name="Rounded Rectangle 73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5" name="Rounded Rectangle 74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6" name="Rounded Rectangle 75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62" name="Group 61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63" name="Group 62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65" name="Isosceles Triangle 64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66" name="Group 65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70" name="Pentagon 69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1" name="Pentagon 70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67" name="Group 66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68" name="Rounded Rectangle 67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9" name="Rectangle 68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64" name="Isosceles Triangle 63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6" name="Group 25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27" name="Group 26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53" name="Group 52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55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5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58" name="Rectangle 57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5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4" name="Rectangle 53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8" name="Group 27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29" name="Group 28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48" name="Freeform 47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" name="Freeform 48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0" name="Oval 49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1" name="Arc 50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2" name="Arc 51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0" name="Group 29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43" name="Freeform 42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4" name="Freeform 43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5" name="Oval 44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6" name="Arc 45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7" name="Arc 46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1" name="Group 30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38" name="Freeform 37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9" name="Freeform 38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0" name="Oval 39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1" name="Arc 40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2" name="Arc 41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2" name="Group 31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33" name="Freeform 32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4" name="Freeform 33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5" name="Oval 34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6" name="Arc 35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" name="Arc 36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</p:grpSp>
      <p:sp>
        <p:nvSpPr>
          <p:cNvPr id="1111" name="Rectangle 111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112" name="Group 111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113" name="Group 111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115" name="Freeform 111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116" name="Group 111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117" name="Freeform 111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18" name="Freeform 111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19" name="Freeform 111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0" name="Freeform 111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1" name="Freeform 112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2" name="Freeform 112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114" name="Rectangle 111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110" name="TextBox 110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Wall – Part I</a:t>
            </a:r>
          </a:p>
        </p:txBody>
      </p:sp>
    </p:spTree>
    <p:extLst>
      <p:ext uri="{BB962C8B-B14F-4D97-AF65-F5344CB8AC3E}">
        <p14:creationId xmlns:p14="http://schemas.microsoft.com/office/powerpoint/2010/main" val="25597227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Wall - Part 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6" name="Group 5"/>
          <p:cNvGrpSpPr/>
          <p:nvPr userDrawn="1"/>
        </p:nvGrpSpPr>
        <p:grpSpPr>
          <a:xfrm>
            <a:off x="720000" y="1260000"/>
            <a:ext cx="13249243" cy="9253243"/>
            <a:chOff x="720000" y="1260000"/>
            <a:chExt cx="13249243" cy="9253243"/>
          </a:xfrm>
        </p:grpSpPr>
        <p:grpSp>
          <p:nvGrpSpPr>
            <p:cNvPr id="9" name="Group 8"/>
            <p:cNvGrpSpPr/>
            <p:nvPr/>
          </p:nvGrpSpPr>
          <p:grpSpPr>
            <a:xfrm>
              <a:off x="720000" y="1260000"/>
              <a:ext cx="1260451" cy="9253243"/>
              <a:chOff x="720000" y="1260000"/>
              <a:chExt cx="1260451" cy="9253243"/>
            </a:xfrm>
          </p:grpSpPr>
          <p:grpSp>
            <p:nvGrpSpPr>
              <p:cNvPr id="928" name="Group 927"/>
              <p:cNvGrpSpPr/>
              <p:nvPr/>
            </p:nvGrpSpPr>
            <p:grpSpPr>
              <a:xfrm>
                <a:off x="720000" y="5256000"/>
                <a:ext cx="1260451" cy="1261243"/>
                <a:chOff x="720000" y="5256000"/>
                <a:chExt cx="1260451" cy="1261243"/>
              </a:xfrm>
            </p:grpSpPr>
            <p:sp>
              <p:nvSpPr>
                <p:cNvPr id="100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5256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Plan</a:t>
                  </a:r>
                </a:p>
              </p:txBody>
            </p:sp>
            <p:sp>
              <p:nvSpPr>
                <p:cNvPr id="1003" name="Notched Right Arrow 1002"/>
                <p:cNvSpPr/>
                <p:nvPr/>
              </p:nvSpPr>
              <p:spPr bwMode="auto">
                <a:xfrm>
                  <a:off x="1035396" y="5394107"/>
                  <a:ext cx="629660" cy="630056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929" name="Group 928"/>
              <p:cNvGrpSpPr/>
              <p:nvPr/>
            </p:nvGrpSpPr>
            <p:grpSpPr>
              <a:xfrm>
                <a:off x="720000" y="9252000"/>
                <a:ext cx="1260451" cy="1261243"/>
                <a:chOff x="720000" y="9252000"/>
                <a:chExt cx="1260451" cy="1261243"/>
              </a:xfrm>
            </p:grpSpPr>
            <p:sp>
              <p:nvSpPr>
                <p:cNvPr id="998" name="Rectangle 997"/>
                <p:cNvSpPr/>
                <p:nvPr/>
              </p:nvSpPr>
              <p:spPr>
                <a:xfrm>
                  <a:off x="782634" y="9416285"/>
                  <a:ext cx="1135184" cy="747487"/>
                </a:xfrm>
                <a:prstGeom prst="rect">
                  <a:avLst/>
                </a:prstGeom>
                <a:ln>
                  <a:noFill/>
                </a:ln>
              </p:spPr>
            </p:sp>
            <p:grpSp>
              <p:nvGrpSpPr>
                <p:cNvPr id="999" name="Group 998"/>
                <p:cNvGrpSpPr/>
                <p:nvPr/>
              </p:nvGrpSpPr>
              <p:grpSpPr>
                <a:xfrm>
                  <a:off x="720000" y="9252000"/>
                  <a:ext cx="1260451" cy="1261243"/>
                  <a:chOff x="720000" y="9252000"/>
                  <a:chExt cx="1260451" cy="1261243"/>
                </a:xfrm>
              </p:grpSpPr>
              <p:sp>
                <p:nvSpPr>
                  <p:cNvPr id="100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0000" y="9252000"/>
                    <a:ext cx="1260451" cy="1261243"/>
                  </a:xfrm>
                  <a:prstGeom prst="rect">
                    <a:avLst/>
                  </a:prstGeom>
                  <a:solidFill>
                    <a:srgbClr val="106470"/>
                  </a:solidFill>
                  <a:ln w="28575">
                    <a:solidFill>
                      <a:srgbClr val="106470"/>
                    </a:solidFill>
                  </a:ln>
                </p:spPr>
                <p:txBody>
                  <a:bodyPr lIns="0" tIns="0" rIns="0" bIns="144000" anchor="b" anchorCtr="0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2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Social</a:t>
                    </a:r>
                  </a:p>
                </p:txBody>
              </p:sp>
              <p:sp>
                <p:nvSpPr>
                  <p:cNvPr id="1001" name="Freeform 1000"/>
                  <p:cNvSpPr/>
                  <p:nvPr/>
                </p:nvSpPr>
                <p:spPr>
                  <a:xfrm>
                    <a:off x="990225" y="9332918"/>
                    <a:ext cx="720000" cy="720000"/>
                  </a:xfrm>
                  <a:custGeom>
                    <a:avLst/>
                    <a:gdLst>
                      <a:gd name="connsiteX0" fmla="*/ 373701 w 747402"/>
                      <a:gd name="connsiteY0" fmla="*/ 241225 h 747401"/>
                      <a:gd name="connsiteX1" fmla="*/ 506176 w 747402"/>
                      <a:gd name="connsiteY1" fmla="*/ 373700 h 747401"/>
                      <a:gd name="connsiteX2" fmla="*/ 373701 w 747402"/>
                      <a:gd name="connsiteY2" fmla="*/ 506175 h 747401"/>
                      <a:gd name="connsiteX3" fmla="*/ 241226 w 747402"/>
                      <a:gd name="connsiteY3" fmla="*/ 373700 h 747401"/>
                      <a:gd name="connsiteX4" fmla="*/ 373701 w 747402"/>
                      <a:gd name="connsiteY4" fmla="*/ 241225 h 747401"/>
                      <a:gd name="connsiteX5" fmla="*/ 288148 w 747402"/>
                      <a:gd name="connsiteY5" fmla="*/ 128295 h 747401"/>
                      <a:gd name="connsiteX6" fmla="*/ 272132 w 747402"/>
                      <a:gd name="connsiteY6" fmla="*/ 133267 h 747401"/>
                      <a:gd name="connsiteX7" fmla="*/ 133268 w 747402"/>
                      <a:gd name="connsiteY7" fmla="*/ 272131 h 747401"/>
                      <a:gd name="connsiteX8" fmla="*/ 128296 w 747402"/>
                      <a:gd name="connsiteY8" fmla="*/ 288147 h 747401"/>
                      <a:gd name="connsiteX9" fmla="*/ 128829 w 747402"/>
                      <a:gd name="connsiteY9" fmla="*/ 288254 h 747401"/>
                      <a:gd name="connsiteX10" fmla="*/ 185466 w 747402"/>
                      <a:gd name="connsiteY10" fmla="*/ 373700 h 747401"/>
                      <a:gd name="connsiteX11" fmla="*/ 128829 w 747402"/>
                      <a:gd name="connsiteY11" fmla="*/ 459146 h 747401"/>
                      <a:gd name="connsiteX12" fmla="*/ 128295 w 747402"/>
                      <a:gd name="connsiteY12" fmla="*/ 459253 h 747401"/>
                      <a:gd name="connsiteX13" fmla="*/ 133267 w 747402"/>
                      <a:gd name="connsiteY13" fmla="*/ 475269 h 747401"/>
                      <a:gd name="connsiteX14" fmla="*/ 272131 w 747402"/>
                      <a:gd name="connsiteY14" fmla="*/ 614133 h 747401"/>
                      <a:gd name="connsiteX15" fmla="*/ 288148 w 747402"/>
                      <a:gd name="connsiteY15" fmla="*/ 619105 h 747401"/>
                      <a:gd name="connsiteX16" fmla="*/ 288255 w 747402"/>
                      <a:gd name="connsiteY16" fmla="*/ 618572 h 747401"/>
                      <a:gd name="connsiteX17" fmla="*/ 373701 w 747402"/>
                      <a:gd name="connsiteY17" fmla="*/ 561935 h 747401"/>
                      <a:gd name="connsiteX18" fmla="*/ 459147 w 747402"/>
                      <a:gd name="connsiteY18" fmla="*/ 618572 h 747401"/>
                      <a:gd name="connsiteX19" fmla="*/ 459254 w 747402"/>
                      <a:gd name="connsiteY19" fmla="*/ 619105 h 747401"/>
                      <a:gd name="connsiteX20" fmla="*/ 475270 w 747402"/>
                      <a:gd name="connsiteY20" fmla="*/ 614133 h 747401"/>
                      <a:gd name="connsiteX21" fmla="*/ 614134 w 747402"/>
                      <a:gd name="connsiteY21" fmla="*/ 475269 h 747401"/>
                      <a:gd name="connsiteX22" fmla="*/ 619106 w 747402"/>
                      <a:gd name="connsiteY22" fmla="*/ 459253 h 747401"/>
                      <a:gd name="connsiteX23" fmla="*/ 618573 w 747402"/>
                      <a:gd name="connsiteY23" fmla="*/ 459146 h 747401"/>
                      <a:gd name="connsiteX24" fmla="*/ 561936 w 747402"/>
                      <a:gd name="connsiteY24" fmla="*/ 373700 h 747401"/>
                      <a:gd name="connsiteX25" fmla="*/ 618573 w 747402"/>
                      <a:gd name="connsiteY25" fmla="*/ 288254 h 747401"/>
                      <a:gd name="connsiteX26" fmla="*/ 619106 w 747402"/>
                      <a:gd name="connsiteY26" fmla="*/ 288147 h 747401"/>
                      <a:gd name="connsiteX27" fmla="*/ 614134 w 747402"/>
                      <a:gd name="connsiteY27" fmla="*/ 272131 h 747401"/>
                      <a:gd name="connsiteX28" fmla="*/ 475270 w 747402"/>
                      <a:gd name="connsiteY28" fmla="*/ 133267 h 747401"/>
                      <a:gd name="connsiteX29" fmla="*/ 459254 w 747402"/>
                      <a:gd name="connsiteY29" fmla="*/ 128295 h 747401"/>
                      <a:gd name="connsiteX30" fmla="*/ 459147 w 747402"/>
                      <a:gd name="connsiteY30" fmla="*/ 128829 h 747401"/>
                      <a:gd name="connsiteX31" fmla="*/ 373701 w 747402"/>
                      <a:gd name="connsiteY31" fmla="*/ 185466 h 747401"/>
                      <a:gd name="connsiteX32" fmla="*/ 288255 w 747402"/>
                      <a:gd name="connsiteY32" fmla="*/ 128829 h 747401"/>
                      <a:gd name="connsiteX33" fmla="*/ 373701 w 747402"/>
                      <a:gd name="connsiteY33" fmla="*/ 0 h 747401"/>
                      <a:gd name="connsiteX34" fmla="*/ 466434 w 747402"/>
                      <a:gd name="connsiteY34" fmla="*/ 92733 h 747401"/>
                      <a:gd name="connsiteX35" fmla="*/ 464542 w 747402"/>
                      <a:gd name="connsiteY35" fmla="*/ 102104 h 747401"/>
                      <a:gd name="connsiteX36" fmla="*/ 485665 w 747402"/>
                      <a:gd name="connsiteY36" fmla="*/ 108661 h 747401"/>
                      <a:gd name="connsiteX37" fmla="*/ 638741 w 747402"/>
                      <a:gd name="connsiteY37" fmla="*/ 261736 h 747401"/>
                      <a:gd name="connsiteX38" fmla="*/ 645297 w 747402"/>
                      <a:gd name="connsiteY38" fmla="*/ 282859 h 747401"/>
                      <a:gd name="connsiteX39" fmla="*/ 654669 w 747402"/>
                      <a:gd name="connsiteY39" fmla="*/ 280967 h 747401"/>
                      <a:gd name="connsiteX40" fmla="*/ 747402 w 747402"/>
                      <a:gd name="connsiteY40" fmla="*/ 373700 h 747401"/>
                      <a:gd name="connsiteX41" fmla="*/ 654669 w 747402"/>
                      <a:gd name="connsiteY41" fmla="*/ 466433 h 747401"/>
                      <a:gd name="connsiteX42" fmla="*/ 645297 w 747402"/>
                      <a:gd name="connsiteY42" fmla="*/ 464541 h 747401"/>
                      <a:gd name="connsiteX43" fmla="*/ 638741 w 747402"/>
                      <a:gd name="connsiteY43" fmla="*/ 485664 h 747401"/>
                      <a:gd name="connsiteX44" fmla="*/ 485665 w 747402"/>
                      <a:gd name="connsiteY44" fmla="*/ 638739 h 747401"/>
                      <a:gd name="connsiteX45" fmla="*/ 464542 w 747402"/>
                      <a:gd name="connsiteY45" fmla="*/ 645296 h 747401"/>
                      <a:gd name="connsiteX46" fmla="*/ 466434 w 747402"/>
                      <a:gd name="connsiteY46" fmla="*/ 654668 h 747401"/>
                      <a:gd name="connsiteX47" fmla="*/ 373701 w 747402"/>
                      <a:gd name="connsiteY47" fmla="*/ 747401 h 747401"/>
                      <a:gd name="connsiteX48" fmla="*/ 280968 w 747402"/>
                      <a:gd name="connsiteY48" fmla="*/ 654668 h 747401"/>
                      <a:gd name="connsiteX49" fmla="*/ 282860 w 747402"/>
                      <a:gd name="connsiteY49" fmla="*/ 645297 h 747401"/>
                      <a:gd name="connsiteX50" fmla="*/ 261736 w 747402"/>
                      <a:gd name="connsiteY50" fmla="*/ 638739 h 747401"/>
                      <a:gd name="connsiteX51" fmla="*/ 108661 w 747402"/>
                      <a:gd name="connsiteY51" fmla="*/ 485664 h 747401"/>
                      <a:gd name="connsiteX52" fmla="*/ 102104 w 747402"/>
                      <a:gd name="connsiteY52" fmla="*/ 464541 h 747401"/>
                      <a:gd name="connsiteX53" fmla="*/ 92733 w 747402"/>
                      <a:gd name="connsiteY53" fmla="*/ 466433 h 747401"/>
                      <a:gd name="connsiteX54" fmla="*/ 0 w 747402"/>
                      <a:gd name="connsiteY54" fmla="*/ 373700 h 747401"/>
                      <a:gd name="connsiteX55" fmla="*/ 92733 w 747402"/>
                      <a:gd name="connsiteY55" fmla="*/ 280967 h 747401"/>
                      <a:gd name="connsiteX56" fmla="*/ 102105 w 747402"/>
                      <a:gd name="connsiteY56" fmla="*/ 282859 h 747401"/>
                      <a:gd name="connsiteX57" fmla="*/ 108662 w 747402"/>
                      <a:gd name="connsiteY57" fmla="*/ 261736 h 747401"/>
                      <a:gd name="connsiteX58" fmla="*/ 261737 w 747402"/>
                      <a:gd name="connsiteY58" fmla="*/ 108661 h 747401"/>
                      <a:gd name="connsiteX59" fmla="*/ 282860 w 747402"/>
                      <a:gd name="connsiteY59" fmla="*/ 102104 h 747401"/>
                      <a:gd name="connsiteX60" fmla="*/ 280968 w 747402"/>
                      <a:gd name="connsiteY60" fmla="*/ 92733 h 747401"/>
                      <a:gd name="connsiteX61" fmla="*/ 373701 w 747402"/>
                      <a:gd name="connsiteY61" fmla="*/ 0 h 7474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</a:cxnLst>
                    <a:rect l="l" t="t" r="r" b="b"/>
                    <a:pathLst>
                      <a:path w="747402" h="747401">
                        <a:moveTo>
                          <a:pt x="373701" y="241225"/>
                        </a:moveTo>
                        <a:cubicBezTo>
                          <a:pt x="446865" y="241225"/>
                          <a:pt x="506176" y="300536"/>
                          <a:pt x="506176" y="373700"/>
                        </a:cubicBezTo>
                        <a:cubicBezTo>
                          <a:pt x="506176" y="446864"/>
                          <a:pt x="446865" y="506175"/>
                          <a:pt x="373701" y="506175"/>
                        </a:cubicBezTo>
                        <a:cubicBezTo>
                          <a:pt x="300537" y="506175"/>
                          <a:pt x="241226" y="446864"/>
                          <a:pt x="241226" y="373700"/>
                        </a:cubicBezTo>
                        <a:cubicBezTo>
                          <a:pt x="241226" y="300536"/>
                          <a:pt x="300537" y="241225"/>
                          <a:pt x="373701" y="241225"/>
                        </a:cubicBezTo>
                        <a:close/>
                        <a:moveTo>
                          <a:pt x="288148" y="128295"/>
                        </a:moveTo>
                        <a:lnTo>
                          <a:pt x="272132" y="133267"/>
                        </a:lnTo>
                        <a:cubicBezTo>
                          <a:pt x="209695" y="159675"/>
                          <a:pt x="159676" y="209694"/>
                          <a:pt x="133268" y="272131"/>
                        </a:cubicBezTo>
                        <a:lnTo>
                          <a:pt x="128296" y="288147"/>
                        </a:lnTo>
                        <a:lnTo>
                          <a:pt x="128829" y="288254"/>
                        </a:lnTo>
                        <a:cubicBezTo>
                          <a:pt x="162112" y="302332"/>
                          <a:pt x="185466" y="335289"/>
                          <a:pt x="185466" y="373700"/>
                        </a:cubicBezTo>
                        <a:cubicBezTo>
                          <a:pt x="185466" y="412111"/>
                          <a:pt x="162112" y="445068"/>
                          <a:pt x="128829" y="459146"/>
                        </a:cubicBezTo>
                        <a:lnTo>
                          <a:pt x="128295" y="459253"/>
                        </a:lnTo>
                        <a:lnTo>
                          <a:pt x="133267" y="475269"/>
                        </a:lnTo>
                        <a:cubicBezTo>
                          <a:pt x="159675" y="537706"/>
                          <a:pt x="209694" y="587725"/>
                          <a:pt x="272131" y="614133"/>
                        </a:cubicBezTo>
                        <a:lnTo>
                          <a:pt x="288148" y="619105"/>
                        </a:lnTo>
                        <a:lnTo>
                          <a:pt x="288255" y="618572"/>
                        </a:lnTo>
                        <a:cubicBezTo>
                          <a:pt x="302333" y="585289"/>
                          <a:pt x="335290" y="561935"/>
                          <a:pt x="373701" y="561935"/>
                        </a:cubicBezTo>
                        <a:cubicBezTo>
                          <a:pt x="412112" y="561935"/>
                          <a:pt x="445069" y="585289"/>
                          <a:pt x="459147" y="618572"/>
                        </a:cubicBezTo>
                        <a:lnTo>
                          <a:pt x="459254" y="619105"/>
                        </a:lnTo>
                        <a:lnTo>
                          <a:pt x="475270" y="614133"/>
                        </a:lnTo>
                        <a:cubicBezTo>
                          <a:pt x="537707" y="587725"/>
                          <a:pt x="587726" y="537706"/>
                          <a:pt x="614134" y="475269"/>
                        </a:cubicBezTo>
                        <a:lnTo>
                          <a:pt x="619106" y="459253"/>
                        </a:lnTo>
                        <a:lnTo>
                          <a:pt x="618573" y="459146"/>
                        </a:lnTo>
                        <a:cubicBezTo>
                          <a:pt x="585290" y="445068"/>
                          <a:pt x="561936" y="412111"/>
                          <a:pt x="561936" y="373700"/>
                        </a:cubicBezTo>
                        <a:cubicBezTo>
                          <a:pt x="561936" y="335289"/>
                          <a:pt x="585290" y="302332"/>
                          <a:pt x="618573" y="288254"/>
                        </a:cubicBezTo>
                        <a:lnTo>
                          <a:pt x="619106" y="288147"/>
                        </a:lnTo>
                        <a:lnTo>
                          <a:pt x="614134" y="272131"/>
                        </a:lnTo>
                        <a:cubicBezTo>
                          <a:pt x="587726" y="209694"/>
                          <a:pt x="537707" y="159675"/>
                          <a:pt x="475270" y="133267"/>
                        </a:cubicBezTo>
                        <a:lnTo>
                          <a:pt x="459254" y="128295"/>
                        </a:lnTo>
                        <a:lnTo>
                          <a:pt x="459147" y="128829"/>
                        </a:lnTo>
                        <a:cubicBezTo>
                          <a:pt x="445069" y="162112"/>
                          <a:pt x="412112" y="185466"/>
                          <a:pt x="373701" y="185466"/>
                        </a:cubicBezTo>
                        <a:cubicBezTo>
                          <a:pt x="335290" y="185466"/>
                          <a:pt x="302333" y="162112"/>
                          <a:pt x="288255" y="128829"/>
                        </a:cubicBezTo>
                        <a:close/>
                        <a:moveTo>
                          <a:pt x="373701" y="0"/>
                        </a:moveTo>
                        <a:cubicBezTo>
                          <a:pt x="424916" y="0"/>
                          <a:pt x="466434" y="41518"/>
                          <a:pt x="466434" y="92733"/>
                        </a:cubicBezTo>
                        <a:lnTo>
                          <a:pt x="464542" y="102104"/>
                        </a:lnTo>
                        <a:lnTo>
                          <a:pt x="485665" y="108661"/>
                        </a:lnTo>
                        <a:cubicBezTo>
                          <a:pt x="554491" y="137772"/>
                          <a:pt x="609629" y="192910"/>
                          <a:pt x="638741" y="261736"/>
                        </a:cubicBezTo>
                        <a:lnTo>
                          <a:pt x="645297" y="282859"/>
                        </a:lnTo>
                        <a:lnTo>
                          <a:pt x="654669" y="280967"/>
                        </a:lnTo>
                        <a:cubicBezTo>
                          <a:pt x="705884" y="280967"/>
                          <a:pt x="747402" y="322485"/>
                          <a:pt x="747402" y="373700"/>
                        </a:cubicBezTo>
                        <a:cubicBezTo>
                          <a:pt x="747402" y="424915"/>
                          <a:pt x="705884" y="466433"/>
                          <a:pt x="654669" y="466433"/>
                        </a:cubicBezTo>
                        <a:lnTo>
                          <a:pt x="645297" y="464541"/>
                        </a:lnTo>
                        <a:lnTo>
                          <a:pt x="638741" y="485664"/>
                        </a:lnTo>
                        <a:cubicBezTo>
                          <a:pt x="609629" y="554490"/>
                          <a:pt x="554491" y="609628"/>
                          <a:pt x="485665" y="638739"/>
                        </a:cubicBezTo>
                        <a:lnTo>
                          <a:pt x="464542" y="645296"/>
                        </a:lnTo>
                        <a:lnTo>
                          <a:pt x="466434" y="654668"/>
                        </a:lnTo>
                        <a:cubicBezTo>
                          <a:pt x="466434" y="705883"/>
                          <a:pt x="424916" y="747401"/>
                          <a:pt x="373701" y="747401"/>
                        </a:cubicBezTo>
                        <a:cubicBezTo>
                          <a:pt x="322486" y="747401"/>
                          <a:pt x="280968" y="705883"/>
                          <a:pt x="280968" y="654668"/>
                        </a:cubicBezTo>
                        <a:lnTo>
                          <a:pt x="282860" y="645297"/>
                        </a:lnTo>
                        <a:lnTo>
                          <a:pt x="261736" y="638739"/>
                        </a:lnTo>
                        <a:cubicBezTo>
                          <a:pt x="192910" y="609628"/>
                          <a:pt x="137772" y="554490"/>
                          <a:pt x="108661" y="485664"/>
                        </a:cubicBezTo>
                        <a:lnTo>
                          <a:pt x="102104" y="464541"/>
                        </a:lnTo>
                        <a:lnTo>
                          <a:pt x="92733" y="466433"/>
                        </a:lnTo>
                        <a:cubicBezTo>
                          <a:pt x="41518" y="466433"/>
                          <a:pt x="0" y="424915"/>
                          <a:pt x="0" y="373700"/>
                        </a:cubicBezTo>
                        <a:cubicBezTo>
                          <a:pt x="0" y="322485"/>
                          <a:pt x="41518" y="280967"/>
                          <a:pt x="92733" y="280967"/>
                        </a:cubicBezTo>
                        <a:lnTo>
                          <a:pt x="102105" y="282859"/>
                        </a:lnTo>
                        <a:lnTo>
                          <a:pt x="108662" y="261736"/>
                        </a:lnTo>
                        <a:cubicBezTo>
                          <a:pt x="137773" y="192910"/>
                          <a:pt x="192911" y="137772"/>
                          <a:pt x="261737" y="108661"/>
                        </a:cubicBezTo>
                        <a:lnTo>
                          <a:pt x="282860" y="102104"/>
                        </a:lnTo>
                        <a:lnTo>
                          <a:pt x="280968" y="92733"/>
                        </a:lnTo>
                        <a:cubicBezTo>
                          <a:pt x="280968" y="41518"/>
                          <a:pt x="322486" y="0"/>
                          <a:pt x="373701" y="0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 w="76200" cap="flat" cmpd="sng" algn="ctr">
                    <a:noFill/>
                    <a:prstDash val="solid"/>
                    <a:miter lim="800000"/>
                  </a:ln>
                  <a:effectLst/>
                </p:spPr>
                <p:style>
                  <a:lnRef idx="2">
                    <a:scrgbClr r="0" g="0" b="0"/>
                  </a:lnRef>
                  <a:fillRef idx="1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36051" tIns="36051" rIns="36051" bIns="36051" numCol="1" spcCol="1270" anchor="ctr" anchorCtr="0">
                    <a:noAutofit/>
                  </a:bodyPr>
                  <a:lstStyle/>
                  <a:p>
                    <a:pPr lvl="0" algn="ctr" defTabSz="31115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r>
                      <a:rPr lang="en-US" sz="700" kern="1200" dirty="0">
                        <a:solidFill>
                          <a:sysClr val="window" lastClr="FFFFFF"/>
                        </a:solidFill>
                        <a:latin typeface="Calibri" panose="020F0502020204030204"/>
                        <a:ea typeface="+mn-ea"/>
                        <a:cs typeface="+mn-cs"/>
                      </a:rPr>
                      <a:t> </a:t>
                    </a:r>
                  </a:p>
                </p:txBody>
              </p:sp>
            </p:grpSp>
          </p:grpSp>
          <p:grpSp>
            <p:nvGrpSpPr>
              <p:cNvPr id="930" name="Group 929"/>
              <p:cNvGrpSpPr/>
              <p:nvPr/>
            </p:nvGrpSpPr>
            <p:grpSpPr>
              <a:xfrm>
                <a:off x="720000" y="1260000"/>
                <a:ext cx="1260451" cy="1261243"/>
                <a:chOff x="720000" y="1260000"/>
                <a:chExt cx="1260451" cy="1261243"/>
              </a:xfrm>
            </p:grpSpPr>
            <p:sp>
              <p:nvSpPr>
                <p:cNvPr id="99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1260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19050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Changes</a:t>
                  </a:r>
                </a:p>
              </p:txBody>
            </p:sp>
            <p:grpSp>
              <p:nvGrpSpPr>
                <p:cNvPr id="993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1011815" y="1443511"/>
                  <a:ext cx="676820" cy="600535"/>
                  <a:chOff x="6213" y="9680"/>
                  <a:chExt cx="1180" cy="1047"/>
                </a:xfrm>
              </p:grpSpPr>
              <p:sp>
                <p:nvSpPr>
                  <p:cNvPr id="994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5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6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7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931" name="Group 930"/>
              <p:cNvGrpSpPr/>
              <p:nvPr/>
            </p:nvGrpSpPr>
            <p:grpSpPr>
              <a:xfrm>
                <a:off x="720000" y="3924000"/>
                <a:ext cx="1260451" cy="1261243"/>
                <a:chOff x="720000" y="3924000"/>
                <a:chExt cx="1260451" cy="1261243"/>
              </a:xfrm>
            </p:grpSpPr>
            <p:sp>
              <p:nvSpPr>
                <p:cNvPr id="99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3924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Wishes</a:t>
                  </a:r>
                </a:p>
              </p:txBody>
            </p:sp>
            <p:sp>
              <p:nvSpPr>
                <p:cNvPr id="991" name="Cloud Callout 990"/>
                <p:cNvSpPr>
                  <a:spLocks noChangeAspect="1"/>
                </p:cNvSpPr>
                <p:nvPr/>
              </p:nvSpPr>
              <p:spPr>
                <a:xfrm>
                  <a:off x="1094040" y="4144343"/>
                  <a:ext cx="576000" cy="421404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32" name="Group 931"/>
              <p:cNvGrpSpPr/>
              <p:nvPr/>
            </p:nvGrpSpPr>
            <p:grpSpPr>
              <a:xfrm>
                <a:off x="720000" y="6588000"/>
                <a:ext cx="1260451" cy="1261243"/>
                <a:chOff x="720000" y="6588000"/>
                <a:chExt cx="1260451" cy="1261243"/>
              </a:xfrm>
            </p:grpSpPr>
            <p:sp>
              <p:nvSpPr>
                <p:cNvPr id="98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6588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Information</a:t>
                  </a:r>
                </a:p>
              </p:txBody>
            </p:sp>
            <p:sp>
              <p:nvSpPr>
                <p:cNvPr id="989" name="Freeform 988"/>
                <p:cNvSpPr>
                  <a:spLocks noChangeAspect="1"/>
                </p:cNvSpPr>
                <p:nvPr/>
              </p:nvSpPr>
              <p:spPr>
                <a:xfrm>
                  <a:off x="1231053" y="6766675"/>
                  <a:ext cx="238345" cy="576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33" name="Group 932"/>
              <p:cNvGrpSpPr/>
              <p:nvPr/>
            </p:nvGrpSpPr>
            <p:grpSpPr>
              <a:xfrm>
                <a:off x="720000" y="2592000"/>
                <a:ext cx="1260451" cy="1261243"/>
                <a:chOff x="720000" y="2592000"/>
                <a:chExt cx="1260451" cy="1261243"/>
              </a:xfrm>
            </p:grpSpPr>
            <p:sp>
              <p:nvSpPr>
                <p:cNvPr id="982" name="AutoShape 2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1002271" y="2743283"/>
                  <a:ext cx="676820" cy="5993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75823" tIns="37912" rIns="75823" bIns="37912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3622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endParaRPr>
                </a:p>
              </p:txBody>
            </p:sp>
            <p:grpSp>
              <p:nvGrpSpPr>
                <p:cNvPr id="983" name="Group 982"/>
                <p:cNvGrpSpPr/>
                <p:nvPr/>
              </p:nvGrpSpPr>
              <p:grpSpPr>
                <a:xfrm>
                  <a:off x="720000" y="2592000"/>
                  <a:ext cx="1260451" cy="1261243"/>
                  <a:chOff x="720000" y="2592000"/>
                  <a:chExt cx="1260451" cy="1261243"/>
                </a:xfrm>
              </p:grpSpPr>
              <p:sp>
                <p:nvSpPr>
                  <p:cNvPr id="98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0000" y="2592000"/>
                    <a:ext cx="1260451" cy="1261243"/>
                  </a:xfrm>
                  <a:prstGeom prst="rect">
                    <a:avLst/>
                  </a:prstGeom>
                  <a:solidFill>
                    <a:srgbClr val="106470"/>
                  </a:solidFill>
                  <a:ln w="28575">
                    <a:solidFill>
                      <a:srgbClr val="106470"/>
                    </a:solidFill>
                  </a:ln>
                </p:spPr>
                <p:txBody>
                  <a:bodyPr lIns="0" tIns="0" rIns="0" bIns="144000" anchor="b" anchorCtr="0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2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  <p:grpSp>
                <p:nvGrpSpPr>
                  <p:cNvPr id="985" name="Group 984"/>
                  <p:cNvGrpSpPr>
                    <a:grpSpLocks noChangeAspect="1"/>
                  </p:cNvGrpSpPr>
                  <p:nvPr/>
                </p:nvGrpSpPr>
                <p:grpSpPr>
                  <a:xfrm>
                    <a:off x="1044225" y="2774600"/>
                    <a:ext cx="612000" cy="612000"/>
                    <a:chOff x="2554558" y="3790624"/>
                    <a:chExt cx="1080000" cy="792000"/>
                  </a:xfrm>
                </p:grpSpPr>
                <p:sp>
                  <p:nvSpPr>
                    <p:cNvPr id="986" name="Rounded Rectangle 985"/>
                    <p:cNvSpPr/>
                    <p:nvPr/>
                  </p:nvSpPr>
                  <p:spPr bwMode="auto">
                    <a:xfrm>
                      <a:off x="2554558" y="3790624"/>
                      <a:ext cx="1080000" cy="792000"/>
                    </a:xfrm>
                    <a:prstGeom prst="roundRect">
                      <a:avLst>
                        <a:gd name="adj" fmla="val 4022"/>
                      </a:avLst>
                    </a:prstGeom>
                    <a:noFill/>
                    <a:ln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87" name="Freeform 986"/>
                    <p:cNvSpPr/>
                    <p:nvPr/>
                  </p:nvSpPr>
                  <p:spPr bwMode="auto">
                    <a:xfrm flipH="1">
                      <a:off x="2666473" y="3946338"/>
                      <a:ext cx="889482" cy="496473"/>
                    </a:xfrm>
                    <a:custGeom>
                      <a:avLst/>
                      <a:gdLst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07821 w 914400"/>
                        <a:gd name="connsiteY5" fmla="*/ 329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0" fmla="*/ 0 w 942419"/>
                        <a:gd name="connsiteY0" fmla="*/ 514794 h 514794"/>
                        <a:gd name="connsiteX1" fmla="*/ 279584 w 942419"/>
                        <a:gd name="connsiteY1" fmla="*/ 261524 h 514794"/>
                        <a:gd name="connsiteX2" fmla="*/ 536142 w 942419"/>
                        <a:gd name="connsiteY2" fmla="*/ 307574 h 514794"/>
                        <a:gd name="connsiteX3" fmla="*/ 914400 w 942419"/>
                        <a:gd name="connsiteY3" fmla="*/ 24702 h 514794"/>
                        <a:gd name="connsiteX4" fmla="*/ 914400 w 942419"/>
                        <a:gd name="connsiteY4" fmla="*/ 11546 h 514794"/>
                        <a:gd name="connsiteX0" fmla="*/ 0 w 914492"/>
                        <a:gd name="connsiteY0" fmla="*/ 536140 h 536140"/>
                        <a:gd name="connsiteX1" fmla="*/ 279584 w 914492"/>
                        <a:gd name="connsiteY1" fmla="*/ 282870 h 536140"/>
                        <a:gd name="connsiteX2" fmla="*/ 536142 w 914492"/>
                        <a:gd name="connsiteY2" fmla="*/ 328920 h 536140"/>
                        <a:gd name="connsiteX3" fmla="*/ 914400 w 914492"/>
                        <a:gd name="connsiteY3" fmla="*/ 46048 h 536140"/>
                        <a:gd name="connsiteX4" fmla="*/ 575612 w 914492"/>
                        <a:gd name="connsiteY4" fmla="*/ 0 h 536140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0" fmla="*/ 0 w 917690"/>
                        <a:gd name="connsiteY0" fmla="*/ 496671 h 496671"/>
                        <a:gd name="connsiteX1" fmla="*/ 279584 w 917690"/>
                        <a:gd name="connsiteY1" fmla="*/ 243401 h 496671"/>
                        <a:gd name="connsiteX2" fmla="*/ 536142 w 917690"/>
                        <a:gd name="connsiteY2" fmla="*/ 289451 h 496671"/>
                        <a:gd name="connsiteX3" fmla="*/ 917690 w 917690"/>
                        <a:gd name="connsiteY3" fmla="*/ 0 h 496671"/>
                        <a:gd name="connsiteX0" fmla="*/ 0 w 917690"/>
                        <a:gd name="connsiteY0" fmla="*/ 496671 h 496671"/>
                        <a:gd name="connsiteX1" fmla="*/ 279584 w 917690"/>
                        <a:gd name="connsiteY1" fmla="*/ 243401 h 496671"/>
                        <a:gd name="connsiteX2" fmla="*/ 536142 w 917690"/>
                        <a:gd name="connsiteY2" fmla="*/ 289451 h 496671"/>
                        <a:gd name="connsiteX3" fmla="*/ 917690 w 917690"/>
                        <a:gd name="connsiteY3" fmla="*/ 0 h 496671"/>
                        <a:gd name="connsiteX0" fmla="*/ 0 w 914401"/>
                        <a:gd name="connsiteY0" fmla="*/ 493381 h 493381"/>
                        <a:gd name="connsiteX1" fmla="*/ 279584 w 914401"/>
                        <a:gd name="connsiteY1" fmla="*/ 240111 h 493381"/>
                        <a:gd name="connsiteX2" fmla="*/ 536142 w 914401"/>
                        <a:gd name="connsiteY2" fmla="*/ 286161 h 493381"/>
                        <a:gd name="connsiteX3" fmla="*/ 914401 w 914401"/>
                        <a:gd name="connsiteY3" fmla="*/ 0 h 493381"/>
                        <a:gd name="connsiteX0" fmla="*/ 0 w 914401"/>
                        <a:gd name="connsiteY0" fmla="*/ 493381 h 493381"/>
                        <a:gd name="connsiteX1" fmla="*/ 279584 w 914401"/>
                        <a:gd name="connsiteY1" fmla="*/ 240111 h 493381"/>
                        <a:gd name="connsiteX2" fmla="*/ 536142 w 914401"/>
                        <a:gd name="connsiteY2" fmla="*/ 286161 h 493381"/>
                        <a:gd name="connsiteX3" fmla="*/ 914401 w 914401"/>
                        <a:gd name="connsiteY3" fmla="*/ 0 h 493381"/>
                        <a:gd name="connsiteX0" fmla="*/ 0 w 927558"/>
                        <a:gd name="connsiteY0" fmla="*/ 503249 h 503249"/>
                        <a:gd name="connsiteX1" fmla="*/ 279584 w 927558"/>
                        <a:gd name="connsiteY1" fmla="*/ 249979 h 503249"/>
                        <a:gd name="connsiteX2" fmla="*/ 536142 w 927558"/>
                        <a:gd name="connsiteY2" fmla="*/ 296029 h 503249"/>
                        <a:gd name="connsiteX3" fmla="*/ 927558 w 927558"/>
                        <a:gd name="connsiteY3" fmla="*/ 0 h 503249"/>
                        <a:gd name="connsiteX0" fmla="*/ 0 w 924269"/>
                        <a:gd name="connsiteY0" fmla="*/ 503249 h 503249"/>
                        <a:gd name="connsiteX1" fmla="*/ 279584 w 924269"/>
                        <a:gd name="connsiteY1" fmla="*/ 249979 h 503249"/>
                        <a:gd name="connsiteX2" fmla="*/ 536142 w 924269"/>
                        <a:gd name="connsiteY2" fmla="*/ 296029 h 503249"/>
                        <a:gd name="connsiteX3" fmla="*/ 924269 w 924269"/>
                        <a:gd name="connsiteY3" fmla="*/ 0 h 503249"/>
                        <a:gd name="connsiteX0" fmla="*/ 0 w 924269"/>
                        <a:gd name="connsiteY0" fmla="*/ 506538 h 506538"/>
                        <a:gd name="connsiteX1" fmla="*/ 279584 w 924269"/>
                        <a:gd name="connsiteY1" fmla="*/ 253268 h 506538"/>
                        <a:gd name="connsiteX2" fmla="*/ 536142 w 924269"/>
                        <a:gd name="connsiteY2" fmla="*/ 299318 h 506538"/>
                        <a:gd name="connsiteX3" fmla="*/ 924269 w 924269"/>
                        <a:gd name="connsiteY3" fmla="*/ 0 h 506538"/>
                        <a:gd name="connsiteX0" fmla="*/ 0 w 931412"/>
                        <a:gd name="connsiteY0" fmla="*/ 511301 h 511301"/>
                        <a:gd name="connsiteX1" fmla="*/ 279584 w 931412"/>
                        <a:gd name="connsiteY1" fmla="*/ 258031 h 511301"/>
                        <a:gd name="connsiteX2" fmla="*/ 536142 w 931412"/>
                        <a:gd name="connsiteY2" fmla="*/ 304081 h 511301"/>
                        <a:gd name="connsiteX3" fmla="*/ 931412 w 931412"/>
                        <a:gd name="connsiteY3" fmla="*/ 0 h 511301"/>
                        <a:gd name="connsiteX0" fmla="*/ 0 w 929031"/>
                        <a:gd name="connsiteY0" fmla="*/ 513682 h 513682"/>
                        <a:gd name="connsiteX1" fmla="*/ 279584 w 929031"/>
                        <a:gd name="connsiteY1" fmla="*/ 260412 h 513682"/>
                        <a:gd name="connsiteX2" fmla="*/ 536142 w 929031"/>
                        <a:gd name="connsiteY2" fmla="*/ 306462 h 513682"/>
                        <a:gd name="connsiteX3" fmla="*/ 929031 w 929031"/>
                        <a:gd name="connsiteY3" fmla="*/ 0 h 513682"/>
                        <a:gd name="connsiteX0" fmla="*/ 0 w 929031"/>
                        <a:gd name="connsiteY0" fmla="*/ 513682 h 513682"/>
                        <a:gd name="connsiteX1" fmla="*/ 279584 w 929031"/>
                        <a:gd name="connsiteY1" fmla="*/ 260412 h 513682"/>
                        <a:gd name="connsiteX2" fmla="*/ 536142 w 929031"/>
                        <a:gd name="connsiteY2" fmla="*/ 306462 h 513682"/>
                        <a:gd name="connsiteX3" fmla="*/ 929031 w 929031"/>
                        <a:gd name="connsiteY3" fmla="*/ 0 h 513682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31380 w 924269"/>
                        <a:gd name="connsiteY2" fmla="*/ 306462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48628 w 924269"/>
                        <a:gd name="connsiteY1" fmla="*/ 288987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664730 w 924269"/>
                        <a:gd name="connsiteY2" fmla="*/ 2207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0059 w 924269"/>
                        <a:gd name="connsiteY1" fmla="*/ 331850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0059 w 924269"/>
                        <a:gd name="connsiteY1" fmla="*/ 331850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88542 w 924269"/>
                        <a:gd name="connsiteY2" fmla="*/ 2659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88542 w 924269"/>
                        <a:gd name="connsiteY2" fmla="*/ 2659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90923 w 924269"/>
                        <a:gd name="connsiteY2" fmla="*/ 249311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98067 w 924269"/>
                        <a:gd name="connsiteY2" fmla="*/ 24216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403409 w 924269"/>
                        <a:gd name="connsiteY1" fmla="*/ 250887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38536 w 924269"/>
                        <a:gd name="connsiteY2" fmla="*/ 1897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38536 w 924269"/>
                        <a:gd name="connsiteY2" fmla="*/ 1897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396265 w 924269"/>
                        <a:gd name="connsiteY1" fmla="*/ 43186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396265 w 924269"/>
                        <a:gd name="connsiteY1" fmla="*/ 43186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515327 w 924269"/>
                        <a:gd name="connsiteY1" fmla="*/ 37471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515327 w 924269"/>
                        <a:gd name="connsiteY1" fmla="*/ 374712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546283 w 924269"/>
                        <a:gd name="connsiteY1" fmla="*/ 338993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546283 w 924269"/>
                        <a:gd name="connsiteY1" fmla="*/ 338993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397879"/>
                        <a:gd name="connsiteY0" fmla="*/ 320702 h 320702"/>
                        <a:gd name="connsiteX1" fmla="*/ 397879 w 397879"/>
                        <a:gd name="connsiteY1" fmla="*/ 0 h 320702"/>
                        <a:gd name="connsiteX0" fmla="*/ 0 w 397879"/>
                        <a:gd name="connsiteY0" fmla="*/ 320702 h 320702"/>
                        <a:gd name="connsiteX1" fmla="*/ 397879 w 397879"/>
                        <a:gd name="connsiteY1" fmla="*/ 0 h 320702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451392"/>
                        <a:gd name="connsiteY0" fmla="*/ 372985 h 372985"/>
                        <a:gd name="connsiteX1" fmla="*/ 451392 w 451392"/>
                        <a:gd name="connsiteY1" fmla="*/ 0 h 372985"/>
                        <a:gd name="connsiteX0" fmla="*/ 0 w 889481"/>
                        <a:gd name="connsiteY0" fmla="*/ 496473 h 496473"/>
                        <a:gd name="connsiteX1" fmla="*/ 889481 w 889481"/>
                        <a:gd name="connsiteY1" fmla="*/ 0 h 496473"/>
                        <a:gd name="connsiteX0" fmla="*/ 0 w 889481"/>
                        <a:gd name="connsiteY0" fmla="*/ 496473 h 496473"/>
                        <a:gd name="connsiteX1" fmla="*/ 889481 w 889481"/>
                        <a:gd name="connsiteY1" fmla="*/ 0 h 49647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889481" h="496473">
                          <a:moveTo>
                            <a:pt x="0" y="496473"/>
                          </a:moveTo>
                          <a:cubicBezTo>
                            <a:pt x="118826" y="391275"/>
                            <a:pt x="399166" y="75012"/>
                            <a:pt x="889481" y="0"/>
                          </a:cubicBezTo>
                        </a:path>
                      </a:pathLst>
                    </a:custGeom>
                    <a:noFill/>
                    <a:ln w="254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triangle" w="lg" len="lg"/>
                      <a:tailEnd type="none" w="lg" len="lg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934" name="Group 933"/>
              <p:cNvGrpSpPr/>
              <p:nvPr/>
            </p:nvGrpSpPr>
            <p:grpSpPr>
              <a:xfrm>
                <a:off x="720000" y="7920000"/>
                <a:ext cx="1260451" cy="1261243"/>
                <a:chOff x="720000" y="7920000"/>
                <a:chExt cx="1260451" cy="1261243"/>
              </a:xfrm>
            </p:grpSpPr>
            <p:sp>
              <p:nvSpPr>
                <p:cNvPr id="93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7920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Resources</a:t>
                  </a:r>
                </a:p>
              </p:txBody>
            </p:sp>
            <p:grpSp>
              <p:nvGrpSpPr>
                <p:cNvPr id="936" name="Group 935"/>
                <p:cNvGrpSpPr/>
                <p:nvPr/>
              </p:nvGrpSpPr>
              <p:grpSpPr>
                <a:xfrm>
                  <a:off x="1007372" y="8065193"/>
                  <a:ext cx="685707" cy="668638"/>
                  <a:chOff x="872484" y="8065193"/>
                  <a:chExt cx="685707" cy="668638"/>
                </a:xfrm>
              </p:grpSpPr>
              <p:grpSp>
                <p:nvGrpSpPr>
                  <p:cNvPr id="937" name="Group 936"/>
                  <p:cNvGrpSpPr/>
                  <p:nvPr/>
                </p:nvGrpSpPr>
                <p:grpSpPr>
                  <a:xfrm>
                    <a:off x="872484" y="8305694"/>
                    <a:ext cx="685707" cy="428137"/>
                    <a:chOff x="7232339" y="4125355"/>
                    <a:chExt cx="747218" cy="466103"/>
                  </a:xfrm>
                </p:grpSpPr>
                <p:sp>
                  <p:nvSpPr>
                    <p:cNvPr id="942" name="Rectangle 941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943" name="Group 942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944" name="Rounded Rectangle 943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952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945" name="Group 944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979" name="Straight Connector 978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980" name="Straight Connector 979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981" name="Straight Connector 980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946" name="Group 945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947" name="Group 946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970" name="Rectangle 969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1" name="Arc 970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2" name="Arc 971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3" name="Rectangle 972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4" name="Arc 973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5" name="Arc 974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6" name="Arc 975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7" name="Arc 976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8" name="Rectangle 977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948" name="Group 947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960" name="Rectangle 959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1" name="Arc 960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2" name="Arc 961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3" name="Rectangle 962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4" name="Arc 963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5" name="Arc 964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6" name="Arc 965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7" name="Oval 966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8" name="Arc 967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9" name="Rectangle 968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949" name="Group 948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950" name="Oval 949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15875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951" name="Group 950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952" name="Arc 9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3" name="Arc 952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4" name="Arc 953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5" name="Rectangle 954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6" name="Arc 955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7" name="Arc 956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8" name="Arc 957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9" name="Rectangle 958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938" name="Group 937"/>
                  <p:cNvGrpSpPr/>
                  <p:nvPr/>
                </p:nvGrpSpPr>
                <p:grpSpPr>
                  <a:xfrm>
                    <a:off x="1138754" y="8065193"/>
                    <a:ext cx="180000" cy="180000"/>
                    <a:chOff x="1138754" y="8065193"/>
                    <a:chExt cx="180000" cy="180000"/>
                  </a:xfrm>
                </p:grpSpPr>
                <p:sp>
                  <p:nvSpPr>
                    <p:cNvPr id="939" name="Rounded Rectangle 938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2857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940" name="Straight Connector 939"/>
                    <p:cNvCxnSpPr>
                      <a:stCxn id="939" idx="0"/>
                      <a:endCxn id="939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41" name="Straight Connector 940"/>
                    <p:cNvCxnSpPr>
                      <a:stCxn id="939" idx="1"/>
                      <a:endCxn id="939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0" name="Group 9"/>
            <p:cNvGrpSpPr/>
            <p:nvPr/>
          </p:nvGrpSpPr>
          <p:grpSpPr>
            <a:xfrm>
              <a:off x="2052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827" name="Group 826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919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926" name="Rectangle 925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2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920" name="Rectangle 919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921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922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3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4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5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828" name="Group 827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910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913" name="TextBox 912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914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915" name="Group 914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917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918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916" name="Rectangle 915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911" name="Rectangle 910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12" name="Cloud Callout 911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29" name="Group 828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905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90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0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906" name="Rectangle 905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07" name="Notched Right Arrow 906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830" name="Group 829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900" name="Group 899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90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904" name="Rectangle 903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901" name="Rectangle 900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02" name="Freeform 901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31" name="Group 830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893" name="Group 892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96" name="Group 895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89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89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897" name="Rectangle 89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94" name="Rectangle 893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95" name="Freeform 894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832" name="Group 831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886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91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9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887" name="Rectangle 886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88" name="Group 887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889" name="Rounded Rectangle 888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890" name="Freeform 889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833" name="Group 832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834" name="Group 833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82" name="Group 881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88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88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883" name="Rectangle 88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35" name="Rectangle 834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36" name="Group 835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837" name="Group 836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842" name="Rectangle 841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843" name="Group 842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844" name="Rounded Rectangle 843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845" name="Group 844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879" name="Straight Connector 878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880" name="Straight Connector 879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881" name="Straight Connector 880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846" name="Group 845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847" name="Group 846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870" name="Rectangle 869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1" name="Arc 870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2" name="Arc 871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3" name="Rectangle 872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4" name="Arc 873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5" name="Arc 874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6" name="Arc 875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7" name="Arc 876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8" name="Rectangle 877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848" name="Group 847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860" name="Rectangle 859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1" name="Arc 860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2" name="Arc 861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3" name="Rectangle 862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4" name="Arc 863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5" name="Arc 864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6" name="Arc 865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7" name="Oval 866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8" name="Arc 867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9" name="Rectangle 868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849" name="Group 848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850" name="Oval 849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851" name="Group 850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852" name="Arc 8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3" name="Arc 852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4" name="Arc 853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5" name="Rectangle 854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6" name="Arc 855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7" name="Arc 856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8" name="Arc 857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9" name="Rectangle 858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838" name="Group 837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839" name="Rounded Rectangle 838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840" name="Straight Connector 839"/>
                    <p:cNvCxnSpPr>
                      <a:stCxn id="839" idx="0"/>
                      <a:endCxn id="839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1" name="Straight Connector 840"/>
                    <p:cNvCxnSpPr>
                      <a:stCxn id="839" idx="1"/>
                      <a:endCxn id="839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1" name="Group 10"/>
            <p:cNvGrpSpPr/>
            <p:nvPr/>
          </p:nvGrpSpPr>
          <p:grpSpPr>
            <a:xfrm>
              <a:off x="3384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726" name="Group 725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818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25" name="Rectangle 824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2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819" name="Rectangle 818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20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821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2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3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4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727" name="Group 726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809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812" name="TextBox 811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813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814" name="Group 813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816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81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815" name="Rectangle 814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810" name="Rectangle 809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11" name="Cloud Callout 810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28" name="Group 727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804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07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0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805" name="Rectangle 804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6" name="Notched Right Arrow 805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729" name="Group 728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799" name="Group 798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80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803" name="Rectangle 80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00" name="Rectangle 799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1" name="Freeform 800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30" name="Group 729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792" name="Group 791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95" name="Group 794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9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9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796" name="Rectangle 79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793" name="Rectangle 792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94" name="Freeform 793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731" name="Group 730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785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9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9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786" name="Rectangle 785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87" name="Group 786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788" name="Rounded Rectangle 787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789" name="Freeform 788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732" name="Group 731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733" name="Group 732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81" name="Group 780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8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8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782" name="Rectangle 78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734" name="Rectangle 733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35" name="Group 734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736" name="Group 735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741" name="Rectangle 740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742" name="Group 741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743" name="Rounded Rectangle 742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744" name="Group 743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778" name="Straight Connector 777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79" name="Straight Connector 778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80" name="Straight Connector 779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745" name="Group 744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746" name="Group 745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769" name="Rectangle 768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0" name="Arc 769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1" name="Arc 770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2" name="Rectangle 771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3" name="Arc 772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4" name="Arc 773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5" name="Arc 774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6" name="Arc 775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7" name="Rectangle 776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747" name="Group 746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759" name="Rectangle 758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0" name="Arc 759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1" name="Arc 760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2" name="Rectangle 761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3" name="Arc 762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4" name="Arc 763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5" name="Arc 764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6" name="Oval 765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7" name="Arc 766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8" name="Rectangle 767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748" name="Group 747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749" name="Oval 748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750" name="Group 749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751" name="Arc 750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2" name="Arc 7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3" name="Arc 752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4" name="Rectangle 753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5" name="Arc 754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6" name="Arc 755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7" name="Arc 756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8" name="Rectangle 757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737" name="Group 736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738" name="Rounded Rectangle 737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739" name="Straight Connector 738"/>
                    <p:cNvCxnSpPr>
                      <a:stCxn id="738" idx="0"/>
                      <a:endCxn id="738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0" name="Straight Connector 739"/>
                    <p:cNvCxnSpPr>
                      <a:stCxn id="738" idx="1"/>
                      <a:endCxn id="738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2" name="Group 11"/>
            <p:cNvGrpSpPr/>
            <p:nvPr/>
          </p:nvGrpSpPr>
          <p:grpSpPr>
            <a:xfrm>
              <a:off x="4716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625" name="Group 624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717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24" name="Rectangle 723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2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718" name="Rectangle 717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19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720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1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2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3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626" name="Group 625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708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711" name="TextBox 710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712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713" name="Group 712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715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716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714" name="Rectangle 713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709" name="Rectangle 708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10" name="Cloud Callout 709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27" name="Group 626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703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0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0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704" name="Rectangle 703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05" name="Notched Right Arrow 704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628" name="Group 627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698" name="Group 697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70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702" name="Rectangle 70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99" name="Rectangle 698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00" name="Freeform 699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29" name="Group 628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691" name="Group 690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694" name="Group 693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69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9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695" name="Rectangle 694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92" name="Rectangle 691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93" name="Freeform 692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630" name="Group 629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684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89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9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685" name="Rectangle 684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86" name="Group 685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687" name="Rounded Rectangle 686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688" name="Freeform 687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631" name="Group 630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632" name="Group 631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680" name="Group 679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68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8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681" name="Rectangle 68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33" name="Rectangle 632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34" name="Group 633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635" name="Group 634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640" name="Rectangle 639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641" name="Group 640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642" name="Rounded Rectangle 641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643" name="Group 642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677" name="Straight Connector 676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678" name="Straight Connector 677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679" name="Straight Connector 678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644" name="Group 643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645" name="Group 644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668" name="Rectangle 667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9" name="Arc 668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0" name="Arc 669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1" name="Rectangle 670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2" name="Arc 671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3" name="Arc 672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4" name="Arc 673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5" name="Arc 674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6" name="Rectangle 675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646" name="Group 645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658" name="Rectangle 657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59" name="Arc 658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0" name="Arc 659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1" name="Rectangle 660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2" name="Arc 661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3" name="Arc 662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4" name="Arc 663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5" name="Oval 664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6" name="Arc 665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7" name="Rectangle 666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647" name="Group 646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648" name="Oval 647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649" name="Group 648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650" name="Arc 649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1" name="Arc 650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2" name="Arc 651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3" name="Rectangle 652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4" name="Arc 653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5" name="Arc 654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6" name="Arc 655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7" name="Rectangle 656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636" name="Group 635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637" name="Rounded Rectangle 636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638" name="Straight Connector 637"/>
                    <p:cNvCxnSpPr>
                      <a:stCxn id="637" idx="0"/>
                      <a:endCxn id="637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9" name="Straight Connector 638"/>
                    <p:cNvCxnSpPr>
                      <a:stCxn id="637" idx="1"/>
                      <a:endCxn id="637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3" name="Group 12"/>
            <p:cNvGrpSpPr/>
            <p:nvPr/>
          </p:nvGrpSpPr>
          <p:grpSpPr>
            <a:xfrm>
              <a:off x="6048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524" name="Group 523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616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23" name="Rectangle 622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2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617" name="Rectangle 616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18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619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0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1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2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525" name="Group 524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607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610" name="TextBox 609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611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612" name="Group 611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614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615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613" name="Rectangle 612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608" name="Rectangle 607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09" name="Cloud Callout 608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26" name="Group 525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602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05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0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603" name="Rectangle 602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04" name="Notched Right Arrow 603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527" name="Group 526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597" name="Group 596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60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601" name="Rectangle 60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98" name="Rectangle 597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99" name="Freeform 598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28" name="Group 527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590" name="Group 589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593" name="Group 592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595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9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594" name="Rectangle 593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91" name="Rectangle 590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92" name="Freeform 591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529" name="Group 528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583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8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8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584" name="Rectangle 583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85" name="Group 584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586" name="Rounded Rectangle 585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587" name="Freeform 586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530" name="Group 529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531" name="Group 530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579" name="Group 578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58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8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580" name="Rectangle 57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32" name="Rectangle 531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33" name="Group 532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534" name="Group 533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539" name="Rectangle 538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540" name="Group 539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541" name="Rounded Rectangle 540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542" name="Group 541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576" name="Straight Connector 575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577" name="Straight Connector 576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578" name="Straight Connector 577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543" name="Group 542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544" name="Group 543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567" name="Rectangle 566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8" name="Arc 567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9" name="Arc 568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0" name="Rectangle 569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1" name="Arc 570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2" name="Arc 571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3" name="Arc 572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4" name="Arc 573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5" name="Rectangle 574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545" name="Group 544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557" name="Rectangle 556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8" name="Arc 557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9" name="Arc 558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0" name="Rectangle 559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1" name="Arc 560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2" name="Arc 561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3" name="Arc 562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4" name="Oval 563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5" name="Arc 564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6" name="Rectangle 565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546" name="Group 545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547" name="Oval 546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548" name="Group 547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549" name="Arc 548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0" name="Arc 549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1" name="Arc 550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2" name="Rectangle 551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3" name="Arc 552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4" name="Arc 553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5" name="Arc 554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6" name="Rectangle 555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535" name="Group 534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536" name="Rounded Rectangle 535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537" name="Straight Connector 536"/>
                    <p:cNvCxnSpPr>
                      <a:stCxn id="536" idx="0"/>
                      <a:endCxn id="536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38" name="Straight Connector 537"/>
                    <p:cNvCxnSpPr>
                      <a:stCxn id="536" idx="1"/>
                      <a:endCxn id="536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4" name="Group 13"/>
            <p:cNvGrpSpPr/>
            <p:nvPr/>
          </p:nvGrpSpPr>
          <p:grpSpPr>
            <a:xfrm>
              <a:off x="7380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423" name="Group 422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515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22" name="Rectangle 521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2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516" name="Rectangle 515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17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518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19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20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21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424" name="Group 423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506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509" name="TextBox 508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510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511" name="Group 510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513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514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512" name="Rectangle 511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507" name="Rectangle 506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08" name="Cloud Callout 507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25" name="Group 424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501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0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0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502" name="Rectangle 501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03" name="Notched Right Arrow 502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426" name="Group 425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496" name="Group 495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49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500" name="Rectangle 49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97" name="Rectangle 496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98" name="Freeform 497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27" name="Group 426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489" name="Group 488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492" name="Group 491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49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9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493" name="Rectangle 49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90" name="Rectangle 489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91" name="Freeform 490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428" name="Group 427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482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87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8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483" name="Rectangle 482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84" name="Group 483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485" name="Rounded Rectangle 484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486" name="Freeform 485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429" name="Group 428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430" name="Group 429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478" name="Group 477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4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8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479" name="Rectangle 47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31" name="Rectangle 430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32" name="Group 431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433" name="Group 432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438" name="Rectangle 437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439" name="Group 438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440" name="Rounded Rectangle 439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441" name="Group 440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475" name="Straight Connector 474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476" name="Straight Connector 475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477" name="Straight Connector 476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442" name="Group 441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443" name="Group 442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466" name="Rectangle 465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7" name="Arc 466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8" name="Arc 467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9" name="Rectangle 468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0" name="Arc 469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1" name="Arc 470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2" name="Arc 471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3" name="Arc 472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4" name="Rectangle 473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44" name="Group 443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456" name="Rectangle 455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7" name="Arc 456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8" name="Arc 457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9" name="Rectangle 458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0" name="Arc 459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1" name="Arc 460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2" name="Arc 461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3" name="Oval 462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4" name="Arc 463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5" name="Rectangle 464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45" name="Group 444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446" name="Oval 445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447" name="Group 446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448" name="Arc 447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49" name="Arc 448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0" name="Arc 449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1" name="Rectangle 450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2" name="Arc 451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3" name="Arc 452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4" name="Arc 453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5" name="Rectangle 454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434" name="Group 433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435" name="Rounded Rectangle 434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436" name="Straight Connector 435"/>
                    <p:cNvCxnSpPr>
                      <a:stCxn id="435" idx="0"/>
                      <a:endCxn id="435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7" name="Straight Connector 436"/>
                    <p:cNvCxnSpPr>
                      <a:stCxn id="435" idx="1"/>
                      <a:endCxn id="435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5" name="Group 14"/>
            <p:cNvGrpSpPr/>
            <p:nvPr/>
          </p:nvGrpSpPr>
          <p:grpSpPr>
            <a:xfrm>
              <a:off x="8712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322" name="Group 321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414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21" name="Rectangle 420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2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415" name="Rectangle 414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16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417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18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19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20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323" name="Group 322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405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408" name="TextBox 407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409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410" name="Group 409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412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41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411" name="Rectangle 410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406" name="Rectangle 405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07" name="Cloud Callout 406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24" name="Group 323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400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03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0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401" name="Rectangle 400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02" name="Notched Right Arrow 401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325" name="Group 324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395" name="Group 394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39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399" name="Rectangle 39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96" name="Rectangle 395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97" name="Freeform 396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26" name="Group 325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388" name="Group 387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391" name="Group 390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39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9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392" name="Rectangle 39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89" name="Rectangle 388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90" name="Freeform 389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327" name="Group 326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381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8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8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382" name="Rectangle 381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83" name="Group 382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384" name="Rounded Rectangle 383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385" name="Freeform 384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328" name="Group 327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329" name="Group 328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377" name="Group 376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37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8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378" name="Rectangle 377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30" name="Rectangle 329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31" name="Group 330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332" name="Group 331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337" name="Rectangle 336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338" name="Group 337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339" name="Rounded Rectangle 338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340" name="Group 339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374" name="Straight Connector 373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375" name="Straight Connector 374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376" name="Straight Connector 375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341" name="Group 340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342" name="Group 341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365" name="Rectangle 364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6" name="Arc 365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7" name="Arc 366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8" name="Rectangle 367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9" name="Arc 368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0" name="Arc 369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1" name="Arc 370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2" name="Arc 371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3" name="Rectangle 372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343" name="Group 342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355" name="Rectangle 354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6" name="Arc 355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7" name="Arc 356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8" name="Rectangle 357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9" name="Arc 358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0" name="Arc 359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1" name="Arc 360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2" name="Oval 361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3" name="Arc 362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4" name="Rectangle 363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344" name="Group 343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345" name="Oval 344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346" name="Group 345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347" name="Arc 346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48" name="Arc 347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49" name="Arc 348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0" name="Rectangle 349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1" name="Arc 350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2" name="Arc 351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3" name="Arc 352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4" name="Rectangle 353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333" name="Group 332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334" name="Rounded Rectangle 333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335" name="Straight Connector 334"/>
                    <p:cNvCxnSpPr>
                      <a:stCxn id="334" idx="0"/>
                      <a:endCxn id="334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6" name="Straight Connector 335"/>
                    <p:cNvCxnSpPr>
                      <a:stCxn id="334" idx="1"/>
                      <a:endCxn id="334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6" name="Group 15"/>
            <p:cNvGrpSpPr/>
            <p:nvPr/>
          </p:nvGrpSpPr>
          <p:grpSpPr>
            <a:xfrm>
              <a:off x="10044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221" name="Group 220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313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20" name="Rectangle 319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2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314" name="Rectangle 313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15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316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7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8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9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222" name="Group 221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304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307" name="TextBox 306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308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309" name="Group 308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311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312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310" name="Rectangle 309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305" name="Rectangle 304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06" name="Cloud Callout 305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3" name="Group 222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299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0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0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300" name="Rectangle 299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01" name="Notched Right Arrow 300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224" name="Group 223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294" name="Group 293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29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298" name="Rectangle 297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95" name="Rectangle 294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96" name="Freeform 295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5" name="Group 224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287" name="Group 286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290" name="Group 289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2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9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291" name="Rectangle 29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88" name="Rectangle 287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89" name="Freeform 288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226" name="Group 225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280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85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8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281" name="Rectangle 280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82" name="Group 281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283" name="Rounded Rectangle 282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284" name="Freeform 283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227" name="Group 226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228" name="Group 227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276" name="Group 275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27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7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277" name="Rectangle 27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29" name="Rectangle 228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30" name="Group 229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231" name="Group 230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236" name="Rectangle 235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237" name="Group 236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238" name="Rounded Rectangle 237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239" name="Group 238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273" name="Straight Connector 272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274" name="Straight Connector 273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275" name="Straight Connector 274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240" name="Group 239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241" name="Group 240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264" name="Rectangle 263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5" name="Arc 264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6" name="Arc 265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7" name="Rectangle 266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8" name="Arc 267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9" name="Arc 268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0" name="Arc 269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1" name="Arc 270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2" name="Rectangle 271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242" name="Group 241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254" name="Rectangle 253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5" name="Arc 254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6" name="Arc 255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7" name="Rectangle 256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8" name="Arc 257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9" name="Arc 258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0" name="Arc 259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1" name="Oval 260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2" name="Arc 261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3" name="Rectangle 262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243" name="Group 242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244" name="Oval 243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245" name="Group 244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246" name="Arc 245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7" name="Arc 246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8" name="Arc 247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9" name="Rectangle 248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0" name="Arc 249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1" name="Arc 250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2" name="Arc 251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3" name="Rectangle 252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232" name="Group 231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233" name="Rounded Rectangle 232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234" name="Straight Connector 233"/>
                    <p:cNvCxnSpPr>
                      <a:stCxn id="233" idx="0"/>
                      <a:endCxn id="233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5" name="Straight Connector 234"/>
                    <p:cNvCxnSpPr>
                      <a:stCxn id="233" idx="1"/>
                      <a:endCxn id="233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7" name="Group 16"/>
            <p:cNvGrpSpPr/>
            <p:nvPr/>
          </p:nvGrpSpPr>
          <p:grpSpPr>
            <a:xfrm>
              <a:off x="11376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120" name="Group 119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212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19" name="Rectangle 218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2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213" name="Rectangle 212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14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215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6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7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8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121" name="Group 120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203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206" name="TextBox 205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207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208" name="Group 207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210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21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209" name="Rectangle 208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204" name="Rectangle 203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05" name="Cloud Callout 204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2" name="Group 121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198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01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0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199" name="Rectangle 198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00" name="Notched Right Arrow 199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123" name="Group 122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193" name="Group 192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19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197" name="Rectangle 19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94" name="Rectangle 193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95" name="Freeform 194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4" name="Group 123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186" name="Group 185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189" name="Group 188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19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9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190" name="Rectangle 18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87" name="Rectangle 186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88" name="Freeform 187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125" name="Group 124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179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8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8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180" name="Rectangle 179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81" name="Group 180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182" name="Rounded Rectangle 181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183" name="Freeform 182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126" name="Group 125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127" name="Group 126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175" name="Group 174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17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176" name="Rectangle 17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28" name="Rectangle 127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29" name="Group 128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130" name="Group 129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135" name="Rectangle 134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136" name="Group 135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137" name="Rounded Rectangle 136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138" name="Group 137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172" name="Straight Connector 171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173" name="Straight Connector 172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174" name="Straight Connector 173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139" name="Group 138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140" name="Group 139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163" name="Rectangle 162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4" name="Arc 163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5" name="Arc 164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6" name="Rectangle 165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7" name="Arc 166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8" name="Arc 167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9" name="Arc 168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70" name="Arc 169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71" name="Rectangle 170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141" name="Group 140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153" name="Rectangle 152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4" name="Arc 153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5" name="Arc 154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6" name="Rectangle 155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7" name="Arc 156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8" name="Arc 157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9" name="Arc 158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0" name="Oval 159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1" name="Arc 160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2" name="Rectangle 161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142" name="Group 141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143" name="Oval 142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144" name="Group 143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145" name="Arc 144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6" name="Arc 145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7" name="Arc 146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8" name="Rectangle 147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9" name="Arc 148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0" name="Arc 149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1" name="Arc 150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2" name="Rectangle 151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131" name="Group 130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132" name="Rounded Rectangle 131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133" name="Straight Connector 132"/>
                    <p:cNvCxnSpPr>
                      <a:stCxn id="132" idx="0"/>
                      <a:endCxn id="132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" name="Straight Connector 133"/>
                    <p:cNvCxnSpPr>
                      <a:stCxn id="132" idx="1"/>
                      <a:endCxn id="132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8" name="Group 17"/>
            <p:cNvGrpSpPr/>
            <p:nvPr/>
          </p:nvGrpSpPr>
          <p:grpSpPr>
            <a:xfrm>
              <a:off x="12708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111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18" name="Rectangle 117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  <a:endParaRPr kumimoji="0" lang="en-GB" altLang="en-US" sz="10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12" name="Rectangle 111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13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114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5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6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7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20" name="Group 19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102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105" name="TextBox 104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106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107" name="Group 106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109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10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108" name="Rectangle 107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103" name="Rectangle 102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4" name="Cloud Callout 103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97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0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98" name="Rectangle 97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9" name="Notched Right Arrow 98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92" name="Group 91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9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96" name="Rectangle 9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93" name="Rectangle 92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4" name="Freeform 93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85" name="Group 84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8" name="Group 87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9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9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89" name="Rectangle 8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6" name="Rectangle 85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7" name="Freeform 86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78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3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79" name="Rectangle 78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0" name="Group 79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81" name="Rounded Rectangle 80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82" name="Freeform 81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26" name="Group 25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4" name="Group 73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75" name="Rectangle 74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7" name="Rectangle 26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8" name="Group 27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29" name="Group 28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34" name="Rectangle 33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35" name="Group 34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36" name="Rounded Rectangle 35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37" name="Group 36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71" name="Straight Connector 70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2" name="Straight Connector 71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3" name="Straight Connector 72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38" name="Group 37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39" name="Group 38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62" name="Rectangle 61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3" name="Arc 62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4" name="Arc 63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5" name="Rectangle 64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" name="Arc 65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" name="Arc 66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8" name="Arc 67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9" name="Arc 68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0" name="Rectangle 69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0" name="Group 39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52" name="Rectangle 51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3" name="Arc 52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4" name="Arc 53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" name="Rectangle 54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" name="Arc 55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" name="Arc 56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8" name="Arc 57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9" name="Oval 58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0" name="Arc 59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1" name="Rectangle 60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1" name="Group 40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42" name="Oval 41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43" name="Group 42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44" name="Arc 43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" name="Arc 44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6" name="Arc 45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7" name="Rectangle 46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8" name="Arc 47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9" name="Arc 48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0" name="Arc 49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1" name="Rectangle 50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30" name="Group 29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31" name="Rounded Rectangle 30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32" name="Straight Connector 31"/>
                    <p:cNvCxnSpPr>
                      <a:stCxn id="31" idx="0"/>
                      <a:endCxn id="31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" name="Straight Connector 32"/>
                    <p:cNvCxnSpPr>
                      <a:stCxn id="31" idx="1"/>
                      <a:endCxn id="31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</p:grpSp>
      <p:sp>
        <p:nvSpPr>
          <p:cNvPr id="1017" name="Rectangle 1016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018" name="Group 1017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019" name="Group 1018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021" name="Freeform 1020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022" name="Group 1021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023" name="Freeform 1022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4" name="Freeform 1023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5" name="Freeform 1024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6" name="Freeform 1025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7" name="Freeform 1026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8" name="Freeform 1027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020" name="Rectangle 1019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004" name="TextBox 100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Wall – Part II</a:t>
            </a:r>
          </a:p>
        </p:txBody>
      </p:sp>
    </p:spTree>
    <p:extLst>
      <p:ext uri="{BB962C8B-B14F-4D97-AF65-F5344CB8AC3E}">
        <p14:creationId xmlns:p14="http://schemas.microsoft.com/office/powerpoint/2010/main" val="9840089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eory of Ch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6307200" y="8352000"/>
            <a:ext cx="81648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>
            <a:spLocks/>
          </p:cNvSpPr>
          <p:nvPr/>
        </p:nvSpPr>
        <p:spPr>
          <a:xfrm>
            <a:off x="6307200" y="8352000"/>
            <a:ext cx="81648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Preconditions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8351998"/>
            <a:ext cx="53712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>
            <a:spLocks/>
          </p:cNvSpPr>
          <p:nvPr/>
        </p:nvSpPr>
        <p:spPr>
          <a:xfrm>
            <a:off x="720000" y="8351998"/>
            <a:ext cx="53712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Assumptions</a:t>
            </a:r>
          </a:p>
        </p:txBody>
      </p:sp>
      <p:grpSp>
        <p:nvGrpSpPr>
          <p:cNvPr id="4" name="Group 3"/>
          <p:cNvGrpSpPr/>
          <p:nvPr userDrawn="1"/>
        </p:nvGrpSpPr>
        <p:grpSpPr>
          <a:xfrm>
            <a:off x="720000" y="3383998"/>
            <a:ext cx="2577600" cy="4752002"/>
            <a:chOff x="720000" y="3383998"/>
            <a:chExt cx="2577600" cy="4752002"/>
          </a:xfrm>
        </p:grpSpPr>
        <p:sp>
          <p:nvSpPr>
            <p:cNvPr id="18" name="Rounded Rectangle 17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/>
          </p:nvSpPr>
          <p:spPr bwMode="auto">
            <a:xfrm>
              <a:off x="720000" y="33839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C440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" name="TextBox 18"/>
            <p:cNvSpPr txBox="1">
              <a:spLocks/>
            </p:cNvSpPr>
            <p:nvPr/>
          </p:nvSpPr>
          <p:spPr>
            <a:xfrm>
              <a:off x="720000" y="33839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D16938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Inputs</a:t>
              </a:r>
            </a:p>
          </p:txBody>
        </p:sp>
      </p:grpSp>
      <p:sp>
        <p:nvSpPr>
          <p:cNvPr id="5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20000" y="8892001"/>
            <a:ext cx="5371200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200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6307196" y="8892001"/>
            <a:ext cx="8164798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5"/>
          <p:cNvSpPr txBox="1">
            <a:spLocks/>
          </p:cNvSpPr>
          <p:nvPr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5DAB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5DAB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5DAB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65" name="Rectangle 6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5DA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7" name="Group 6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9" name="Freeform 6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71" name="Freeform 7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5" name="Freeform 7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6" name="Freeform 7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8" name="Rectangle 6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34" name="TextBox 33"/>
          <p:cNvSpPr txBox="1"/>
          <p:nvPr userDrawn="1"/>
        </p:nvSpPr>
        <p:spPr>
          <a:xfrm>
            <a:off x="719997" y="180000"/>
            <a:ext cx="13752000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Theory of</a:t>
            </a:r>
            <a:r>
              <a:rPr lang="en-GB" sz="5100" b="1" baseline="0" dirty="0">
                <a:solidFill>
                  <a:schemeClr val="bg1"/>
                </a:solidFill>
                <a:latin typeface="+mj-lt"/>
              </a:rPr>
              <a:t> Change</a:t>
            </a:r>
            <a:endParaRPr lang="en-GB" sz="5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6307200" y="1440000"/>
            <a:ext cx="81648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79" name="TextBox 78"/>
          <p:cNvSpPr txBox="1">
            <a:spLocks/>
          </p:cNvSpPr>
          <p:nvPr userDrawn="1"/>
        </p:nvSpPr>
        <p:spPr>
          <a:xfrm>
            <a:off x="6307200" y="1440000"/>
            <a:ext cx="81648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Challenge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3B71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82" name="Rounded Rectangle 8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20000" y="1440000"/>
            <a:ext cx="53712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83" name="TextBox 82"/>
          <p:cNvSpPr txBox="1">
            <a:spLocks/>
          </p:cNvSpPr>
          <p:nvPr userDrawn="1"/>
        </p:nvSpPr>
        <p:spPr>
          <a:xfrm>
            <a:off x="720000" y="1440000"/>
            <a:ext cx="53712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Scope</a:t>
            </a:r>
          </a:p>
        </p:txBody>
      </p:sp>
      <p:sp>
        <p:nvSpPr>
          <p:cNvPr id="84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720000" y="1980001"/>
            <a:ext cx="5371200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>
            <p:ph type="body" sz="quarter" idx="30"/>
          </p:nvPr>
        </p:nvSpPr>
        <p:spPr>
          <a:xfrm>
            <a:off x="6307200" y="1980001"/>
            <a:ext cx="81647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3513600" y="3383998"/>
            <a:ext cx="2577600" cy="4752002"/>
            <a:chOff x="872400" y="3536398"/>
            <a:chExt cx="2577600" cy="4752002"/>
          </a:xfrm>
        </p:grpSpPr>
        <p:sp>
          <p:nvSpPr>
            <p:cNvPr id="91" name="Rounded Rectangle 90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09662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2" name="TextBox 91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Activities</a:t>
              </a:r>
            </a:p>
          </p:txBody>
        </p:sp>
      </p:grpSp>
      <p:grpSp>
        <p:nvGrpSpPr>
          <p:cNvPr id="93" name="Group 92"/>
          <p:cNvGrpSpPr/>
          <p:nvPr userDrawn="1"/>
        </p:nvGrpSpPr>
        <p:grpSpPr>
          <a:xfrm>
            <a:off x="6307200" y="3383998"/>
            <a:ext cx="2577600" cy="4752002"/>
            <a:chOff x="872400" y="3536398"/>
            <a:chExt cx="2577600" cy="4752002"/>
          </a:xfrm>
        </p:grpSpPr>
        <p:sp>
          <p:nvSpPr>
            <p:cNvPr id="94" name="Rounded Rectangle 9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5" name="TextBox 94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A51739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Outputs</a:t>
              </a:r>
            </a:p>
          </p:txBody>
        </p:sp>
      </p:grpSp>
      <p:grpSp>
        <p:nvGrpSpPr>
          <p:cNvPr id="96" name="Group 95"/>
          <p:cNvGrpSpPr/>
          <p:nvPr userDrawn="1"/>
        </p:nvGrpSpPr>
        <p:grpSpPr>
          <a:xfrm>
            <a:off x="9100800" y="3383998"/>
            <a:ext cx="2577600" cy="4752002"/>
            <a:chOff x="872400" y="3536398"/>
            <a:chExt cx="2577600" cy="4752002"/>
          </a:xfrm>
        </p:grpSpPr>
        <p:sp>
          <p:nvSpPr>
            <p:cNvPr id="97" name="Rounded Rectangle 96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612D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8" name="TextBox 97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612D70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Outcomes</a:t>
              </a:r>
            </a:p>
          </p:txBody>
        </p:sp>
      </p:grpSp>
      <p:grpSp>
        <p:nvGrpSpPr>
          <p:cNvPr id="99" name="Group 98"/>
          <p:cNvGrpSpPr/>
          <p:nvPr userDrawn="1"/>
        </p:nvGrpSpPr>
        <p:grpSpPr>
          <a:xfrm>
            <a:off x="11894400" y="3383998"/>
            <a:ext cx="2577600" cy="4752002"/>
            <a:chOff x="872400" y="3536398"/>
            <a:chExt cx="2577600" cy="4752002"/>
          </a:xfrm>
        </p:grpSpPr>
        <p:sp>
          <p:nvSpPr>
            <p:cNvPr id="100" name="Rounded Rectangle 9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005DA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1" name="TextBox 100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5DAB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Impact</a:t>
              </a:r>
            </a:p>
          </p:txBody>
        </p:sp>
      </p:grpSp>
      <p:sp>
        <p:nvSpPr>
          <p:cNvPr id="102" name="Text Placeholder 10"/>
          <p:cNvSpPr>
            <a:spLocks noGrp="1"/>
          </p:cNvSpPr>
          <p:nvPr>
            <p:ph type="body" sz="quarter" idx="31"/>
          </p:nvPr>
        </p:nvSpPr>
        <p:spPr>
          <a:xfrm>
            <a:off x="35136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>
            <p:ph type="body" sz="quarter" idx="32"/>
          </p:nvPr>
        </p:nvSpPr>
        <p:spPr>
          <a:xfrm>
            <a:off x="63072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>
            <p:ph type="body" sz="quarter" idx="33"/>
          </p:nvPr>
        </p:nvSpPr>
        <p:spPr>
          <a:xfrm>
            <a:off x="91008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>
            <p:ph type="body" sz="quarter" idx="34"/>
          </p:nvPr>
        </p:nvSpPr>
        <p:spPr>
          <a:xfrm>
            <a:off x="118944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0831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Nee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4" name="Straight Connector 3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C441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ff"/>
          <p:cNvSpPr txBox="1"/>
          <p:nvPr userDrawn="1"/>
        </p:nvSpPr>
        <p:spPr>
          <a:xfrm>
            <a:off x="719995" y="1595026"/>
            <a:ext cx="2548137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As a …</a:t>
            </a:r>
          </a:p>
        </p:txBody>
      </p:sp>
      <p:sp>
        <p:nvSpPr>
          <p:cNvPr id="27" name="off"/>
          <p:cNvSpPr txBox="1"/>
          <p:nvPr userDrawn="1"/>
        </p:nvSpPr>
        <p:spPr>
          <a:xfrm>
            <a:off x="7586130" y="1595026"/>
            <a:ext cx="6885868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</a:t>
            </a:r>
            <a:r>
              <a:rPr lang="en-GB" sz="2000" baseline="0" dirty="0"/>
              <a:t> so that …</a:t>
            </a:r>
            <a:endParaRPr lang="en-GB" sz="2000" dirty="0"/>
          </a:p>
        </p:txBody>
      </p:sp>
      <p:sp>
        <p:nvSpPr>
          <p:cNvPr id="28" name="off"/>
          <p:cNvSpPr txBox="1"/>
          <p:nvPr userDrawn="1"/>
        </p:nvSpPr>
        <p:spPr>
          <a:xfrm>
            <a:off x="3268132" y="1595026"/>
            <a:ext cx="4318001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 I need …</a:t>
            </a:r>
          </a:p>
        </p:txBody>
      </p:sp>
      <p:sp>
        <p:nvSpPr>
          <p:cNvPr id="67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3268797" y="206215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9" name="Text Placeholder 10"/>
          <p:cNvSpPr>
            <a:spLocks noGrp="1"/>
          </p:cNvSpPr>
          <p:nvPr userDrawn="1">
            <p:ph type="body" sz="quarter" idx="21"/>
          </p:nvPr>
        </p:nvSpPr>
        <p:spPr>
          <a:xfrm>
            <a:off x="7616196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0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1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3268797" y="943450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616196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3268797" y="273237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7"/>
          </p:nvPr>
        </p:nvSpPr>
        <p:spPr>
          <a:xfrm>
            <a:off x="7616196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29"/>
          </p:nvPr>
        </p:nvSpPr>
        <p:spPr>
          <a:xfrm>
            <a:off x="3268797" y="340258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0"/>
          </p:nvPr>
        </p:nvSpPr>
        <p:spPr>
          <a:xfrm>
            <a:off x="7616196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32"/>
          </p:nvPr>
        </p:nvSpPr>
        <p:spPr>
          <a:xfrm>
            <a:off x="3268797" y="407280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33"/>
          </p:nvPr>
        </p:nvSpPr>
        <p:spPr>
          <a:xfrm>
            <a:off x="7616196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35"/>
          </p:nvPr>
        </p:nvSpPr>
        <p:spPr>
          <a:xfrm>
            <a:off x="3268797" y="474301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36"/>
          </p:nvPr>
        </p:nvSpPr>
        <p:spPr>
          <a:xfrm>
            <a:off x="7616196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5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 userDrawn="1">
            <p:ph type="body" sz="quarter" idx="38"/>
          </p:nvPr>
        </p:nvSpPr>
        <p:spPr>
          <a:xfrm>
            <a:off x="3268797" y="541322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7" name="Text Placeholder 10"/>
          <p:cNvSpPr>
            <a:spLocks noGrp="1"/>
          </p:cNvSpPr>
          <p:nvPr userDrawn="1">
            <p:ph type="body" sz="quarter" idx="39"/>
          </p:nvPr>
        </p:nvSpPr>
        <p:spPr>
          <a:xfrm>
            <a:off x="7616196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8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9" name="Text Placeholder 10"/>
          <p:cNvSpPr>
            <a:spLocks noGrp="1"/>
          </p:cNvSpPr>
          <p:nvPr userDrawn="1">
            <p:ph type="body" sz="quarter" idx="41"/>
          </p:nvPr>
        </p:nvSpPr>
        <p:spPr>
          <a:xfrm>
            <a:off x="3268797" y="608344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0" name="Text Placeholder 10"/>
          <p:cNvSpPr>
            <a:spLocks noGrp="1"/>
          </p:cNvSpPr>
          <p:nvPr userDrawn="1">
            <p:ph type="body" sz="quarter" idx="42"/>
          </p:nvPr>
        </p:nvSpPr>
        <p:spPr>
          <a:xfrm>
            <a:off x="7616196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1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/>
          </p:cNvSpPr>
          <p:nvPr userDrawn="1">
            <p:ph type="body" sz="quarter" idx="44"/>
          </p:nvPr>
        </p:nvSpPr>
        <p:spPr>
          <a:xfrm>
            <a:off x="3268797" y="675365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/>
          </p:cNvSpPr>
          <p:nvPr userDrawn="1">
            <p:ph type="body" sz="quarter" idx="45"/>
          </p:nvPr>
        </p:nvSpPr>
        <p:spPr>
          <a:xfrm>
            <a:off x="7616196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5" name="Text Placeholder 10"/>
          <p:cNvSpPr>
            <a:spLocks noGrp="1"/>
          </p:cNvSpPr>
          <p:nvPr userDrawn="1">
            <p:ph type="body" sz="quarter" idx="47"/>
          </p:nvPr>
        </p:nvSpPr>
        <p:spPr>
          <a:xfrm>
            <a:off x="3268797" y="742387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48"/>
          </p:nvPr>
        </p:nvSpPr>
        <p:spPr>
          <a:xfrm>
            <a:off x="7616196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50"/>
          </p:nvPr>
        </p:nvSpPr>
        <p:spPr>
          <a:xfrm>
            <a:off x="3268797" y="809408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51"/>
          </p:nvPr>
        </p:nvSpPr>
        <p:spPr>
          <a:xfrm>
            <a:off x="7616196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3268797" y="876429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7616196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7" y="1433476"/>
            <a:ext cx="13752003" cy="8640000"/>
          </a:xfrm>
          <a:prstGeom prst="roundRect">
            <a:avLst>
              <a:gd name="adj" fmla="val 2003"/>
            </a:avLst>
          </a:prstGeom>
          <a:noFill/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9" name="Rectangle 58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0" name="Group 5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1" name="Group 6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3" name="Freeform 6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4" name="Group 6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5" name="Freeform 6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6" name="Freeform 6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3" name="Freeform 10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4" name="Freeform 10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5" name="Freeform 10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6" name="Freeform 10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2" name="Rectangle 6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8" name="TextBox 57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Needs</a:t>
            </a:r>
          </a:p>
        </p:txBody>
      </p:sp>
    </p:spTree>
    <p:extLst>
      <p:ext uri="{BB962C8B-B14F-4D97-AF65-F5344CB8AC3E}">
        <p14:creationId xmlns:p14="http://schemas.microsoft.com/office/powerpoint/2010/main" val="15792845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rovement Canv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4175998" y="1440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>
            <a:spLocks/>
          </p:cNvSpPr>
          <p:nvPr/>
        </p:nvSpPr>
        <p:spPr>
          <a:xfrm>
            <a:off x="4175998" y="1440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C4400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Understand the Context</a:t>
            </a:r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9432000" y="1440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>
            <a:spLocks/>
          </p:cNvSpPr>
          <p:nvPr/>
        </p:nvSpPr>
        <p:spPr>
          <a:xfrm>
            <a:off x="9432000" y="1440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Define the Problem</a:t>
            </a:r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4176000" y="4896001"/>
            <a:ext cx="5040000" cy="3239999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>
            <a:spLocks/>
          </p:cNvSpPr>
          <p:nvPr/>
        </p:nvSpPr>
        <p:spPr>
          <a:xfrm>
            <a:off x="4176000" y="4896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A51739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Develop the Solution</a:t>
            </a:r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9432000" y="4896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>
            <a:spLocks/>
          </p:cNvSpPr>
          <p:nvPr/>
        </p:nvSpPr>
        <p:spPr>
          <a:xfrm>
            <a:off x="9432000" y="4896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Collect the</a:t>
            </a:r>
            <a:r>
              <a:rPr kumimoji="0" lang="en-GB" sz="1800" b="0" i="0" u="none" strike="noStrike" kern="1200" cap="none" spc="0" normalizeH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Evidence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9432000" y="8352000"/>
            <a:ext cx="50400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>
            <a:spLocks/>
          </p:cNvSpPr>
          <p:nvPr/>
        </p:nvSpPr>
        <p:spPr>
          <a:xfrm>
            <a:off x="9432000" y="8352000"/>
            <a:ext cx="50400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Manage the Plan</a:t>
            </a: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4176000" y="8352002"/>
            <a:ext cx="5039998" cy="1727998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>
            <a:spLocks/>
          </p:cNvSpPr>
          <p:nvPr/>
        </p:nvSpPr>
        <p:spPr>
          <a:xfrm>
            <a:off x="4176001" y="8352000"/>
            <a:ext cx="5039999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5DAB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Make the Case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8351998"/>
            <a:ext cx="32400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>
            <a:spLocks/>
          </p:cNvSpPr>
          <p:nvPr/>
        </p:nvSpPr>
        <p:spPr>
          <a:xfrm>
            <a:off x="720000" y="8351998"/>
            <a:ext cx="32400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Build the Team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1440000"/>
            <a:ext cx="32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>
            <a:spLocks/>
          </p:cNvSpPr>
          <p:nvPr/>
        </p:nvSpPr>
        <p:spPr>
          <a:xfrm>
            <a:off x="720000" y="1440000"/>
            <a:ext cx="3240000" cy="413617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Agree the Scope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4896000"/>
            <a:ext cx="32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C440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A6A6A6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>
            <a:spLocks/>
          </p:cNvSpPr>
          <p:nvPr/>
        </p:nvSpPr>
        <p:spPr>
          <a:xfrm>
            <a:off x="720000" y="4896000"/>
            <a:ext cx="3240000" cy="413617"/>
          </a:xfrm>
          <a:prstGeom prst="rect">
            <a:avLst/>
          </a:prstGeom>
          <a:noFill/>
        </p:spPr>
        <p:txBody>
          <a:bodyPr wrap="square" lIns="180000" tIns="72000" rIns="108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D16938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Identify the Stakeholders</a:t>
            </a:r>
          </a:p>
        </p:txBody>
      </p:sp>
      <p:sp>
        <p:nvSpPr>
          <p:cNvPr id="4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20000" y="1980000"/>
            <a:ext cx="3239996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20000" y="8892001"/>
            <a:ext cx="3239996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20000" y="5436000"/>
            <a:ext cx="3239996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175998" y="1980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3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4175998" y="8892001"/>
            <a:ext cx="50399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4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4175998" y="5436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5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9432000" y="1980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9432000" y="8892001"/>
            <a:ext cx="50399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7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9432000" y="5436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5"/>
          <p:cNvSpPr txBox="1">
            <a:spLocks/>
          </p:cNvSpPr>
          <p:nvPr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65" name="Rectangle 6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7" name="Group 6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9" name="Freeform 6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71" name="Freeform 7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5" name="Freeform 7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6" name="Freeform 7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8" name="Rectangle 6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34" name="TextBox 3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Improvement Canvas</a:t>
            </a:r>
          </a:p>
        </p:txBody>
      </p:sp>
    </p:spTree>
    <p:extLst>
      <p:ext uri="{BB962C8B-B14F-4D97-AF65-F5344CB8AC3E}">
        <p14:creationId xmlns:p14="http://schemas.microsoft.com/office/powerpoint/2010/main" val="40190442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ge 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ounded Rectangle 7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6279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4" name="Rounded Rectangle 73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5004000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166" dirty="0">
                <a:solidFill>
                  <a:schemeClr val="bg1"/>
                </a:solidFill>
                <a:cs typeface="Arial" panose="020B0604020202020204" pitchFamily="34" charset="0"/>
              </a:rPr>
              <a:t>-</a:t>
            </a:r>
          </a:p>
        </p:txBody>
      </p:sp>
      <p:sp>
        <p:nvSpPr>
          <p:cNvPr id="75" name="Rounded Rectangle 7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3651009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6" name="Rounded Rectangle 7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2337277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7" name="Rounded Rectangle 7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7593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8907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9" name="Rounded Rectangle 7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6279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612D70"/>
              </a:solidFill>
              <a:cs typeface="Arial" panose="020B0604020202020204" pitchFamily="34" charset="0"/>
            </a:endParaRPr>
          </a:p>
        </p:txBody>
      </p:sp>
      <p:sp>
        <p:nvSpPr>
          <p:cNvPr id="80" name="Rounded Rectangle 7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4964741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A51739"/>
              </a:solidFill>
              <a:cs typeface="Arial" panose="020B0604020202020204" pitchFamily="34" charset="0"/>
            </a:endParaRPr>
          </a:p>
        </p:txBody>
      </p:sp>
      <p:sp>
        <p:nvSpPr>
          <p:cNvPr id="81" name="Rounded Rectangle 8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3651009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9662F"/>
              </a:solidFill>
              <a:cs typeface="Arial" panose="020B0604020202020204" pitchFamily="34" charset="0"/>
            </a:endParaRPr>
          </a:p>
        </p:txBody>
      </p:sp>
      <p:sp>
        <p:nvSpPr>
          <p:cNvPr id="82" name="Rounded Rectangle 8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2337277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119038" rIns="0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C44001"/>
              </a:solidFill>
              <a:cs typeface="Arial" panose="020B0604020202020204" pitchFamily="34" charset="0"/>
            </a:endParaRPr>
          </a:p>
        </p:txBody>
      </p:sp>
      <p:sp>
        <p:nvSpPr>
          <p:cNvPr id="83" name="Rounded Rectangle 8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 rot="5400000">
            <a:off x="-284915" y="5883108"/>
            <a:ext cx="7742719" cy="615869"/>
          </a:xfrm>
          <a:prstGeom prst="roundRect">
            <a:avLst>
              <a:gd name="adj" fmla="val 10232"/>
            </a:avLst>
          </a:prstGeom>
          <a:solidFill>
            <a:schemeClr val="tx1"/>
          </a:solidFill>
          <a:ln w="28575" cap="flat" cmpd="sng" algn="ctr">
            <a:solidFill>
              <a:srgbClr val="1C1C1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Agree the Scope</a:t>
            </a:r>
          </a:p>
        </p:txBody>
      </p:sp>
      <p:grpSp>
        <p:nvGrpSpPr>
          <p:cNvPr id="84" name="Group 83"/>
          <p:cNvGrpSpPr/>
          <p:nvPr userDrawn="1"/>
        </p:nvGrpSpPr>
        <p:grpSpPr>
          <a:xfrm>
            <a:off x="2607963" y="1440000"/>
            <a:ext cx="11145004" cy="620779"/>
            <a:chOff x="5216002" y="3065785"/>
            <a:chExt cx="22290008" cy="1241558"/>
          </a:xfrm>
        </p:grpSpPr>
        <p:sp>
          <p:nvSpPr>
            <p:cNvPr id="85" name="Rounded Rectangle 84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23638659" y="3065785"/>
              <a:ext cx="3867351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6" name="Rounded Rectangle 8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5216002" y="3075230"/>
              <a:ext cx="2572833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315635" y="3373812"/>
              <a:ext cx="2373565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Scope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24235710" y="3373812"/>
              <a:ext cx="2673248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Output</a:t>
              </a:r>
            </a:p>
          </p:txBody>
        </p:sp>
        <p:sp>
          <p:nvSpPr>
            <p:cNvPr id="89" name="Rounded Rectangle 88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8288927" y="3065785"/>
              <a:ext cx="14849182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9380574" y="3373811"/>
              <a:ext cx="12665873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Stage Plan</a:t>
              </a:r>
            </a:p>
          </p:txBody>
        </p:sp>
      </p:grpSp>
      <p:sp>
        <p:nvSpPr>
          <p:cNvPr id="91" name="Rounded Rectangle 9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7593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05DAB"/>
              </a:solidFill>
              <a:cs typeface="Arial" panose="020B0604020202020204" pitchFamily="34" charset="0"/>
            </a:endParaRPr>
          </a:p>
        </p:txBody>
      </p:sp>
      <p:grpSp>
        <p:nvGrpSpPr>
          <p:cNvPr id="92" name="Group 91"/>
          <p:cNvGrpSpPr/>
          <p:nvPr userDrawn="1"/>
        </p:nvGrpSpPr>
        <p:grpSpPr>
          <a:xfrm>
            <a:off x="2603561" y="6315108"/>
            <a:ext cx="475193" cy="1062424"/>
            <a:chOff x="2196247" y="8598693"/>
            <a:chExt cx="460818" cy="1029972"/>
          </a:xfrm>
        </p:grpSpPr>
        <p:sp>
          <p:nvSpPr>
            <p:cNvPr id="93" name="Freeform 15"/>
            <p:cNvSpPr>
              <a:spLocks/>
            </p:cNvSpPr>
            <p:nvPr/>
          </p:nvSpPr>
          <p:spPr bwMode="auto">
            <a:xfrm>
              <a:off x="2196247" y="8598693"/>
              <a:ext cx="460818" cy="1029972"/>
            </a:xfrm>
            <a:custGeom>
              <a:avLst/>
              <a:gdLst>
                <a:gd name="T0" fmla="*/ 135 w 144"/>
                <a:gd name="T1" fmla="*/ 321 h 322"/>
                <a:gd name="T2" fmla="*/ 136 w 144"/>
                <a:gd name="T3" fmla="*/ 321 h 322"/>
                <a:gd name="T4" fmla="*/ 143 w 144"/>
                <a:gd name="T5" fmla="*/ 316 h 322"/>
                <a:gd name="T6" fmla="*/ 144 w 144"/>
                <a:gd name="T7" fmla="*/ 310 h 322"/>
                <a:gd name="T8" fmla="*/ 144 w 144"/>
                <a:gd name="T9" fmla="*/ 308 h 322"/>
                <a:gd name="T10" fmla="*/ 144 w 144"/>
                <a:gd name="T11" fmla="*/ 14 h 322"/>
                <a:gd name="T12" fmla="*/ 144 w 144"/>
                <a:gd name="T13" fmla="*/ 11 h 322"/>
                <a:gd name="T14" fmla="*/ 143 w 144"/>
                <a:gd name="T15" fmla="*/ 6 h 322"/>
                <a:gd name="T16" fmla="*/ 136 w 144"/>
                <a:gd name="T17" fmla="*/ 1 h 322"/>
                <a:gd name="T18" fmla="*/ 133 w 144"/>
                <a:gd name="T19" fmla="*/ 1 h 322"/>
                <a:gd name="T20" fmla="*/ 12 w 144"/>
                <a:gd name="T21" fmla="*/ 71 h 322"/>
                <a:gd name="T22" fmla="*/ 0 w 144"/>
                <a:gd name="T23" fmla="*/ 91 h 322"/>
                <a:gd name="T24" fmla="*/ 0 w 144"/>
                <a:gd name="T25" fmla="*/ 91 h 322"/>
                <a:gd name="T26" fmla="*/ 0 w 144"/>
                <a:gd name="T27" fmla="*/ 231 h 322"/>
                <a:gd name="T28" fmla="*/ 0 w 144"/>
                <a:gd name="T29" fmla="*/ 231 h 322"/>
                <a:gd name="T30" fmla="*/ 12 w 144"/>
                <a:gd name="T31" fmla="*/ 251 h 322"/>
                <a:gd name="T32" fmla="*/ 133 w 144"/>
                <a:gd name="T33" fmla="*/ 321 h 322"/>
                <a:gd name="T34" fmla="*/ 135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135" y="321"/>
                  </a:moveTo>
                  <a:cubicBezTo>
                    <a:pt x="136" y="321"/>
                    <a:pt x="136" y="321"/>
                    <a:pt x="136" y="321"/>
                  </a:cubicBezTo>
                  <a:cubicBezTo>
                    <a:pt x="140" y="322"/>
                    <a:pt x="142" y="319"/>
                    <a:pt x="143" y="316"/>
                  </a:cubicBezTo>
                  <a:cubicBezTo>
                    <a:pt x="144" y="315"/>
                    <a:pt x="144" y="313"/>
                    <a:pt x="144" y="310"/>
                  </a:cubicBezTo>
                  <a:cubicBezTo>
                    <a:pt x="144" y="308"/>
                    <a:pt x="144" y="308"/>
                    <a:pt x="144" y="308"/>
                  </a:cubicBezTo>
                  <a:cubicBezTo>
                    <a:pt x="144" y="14"/>
                    <a:pt x="144" y="14"/>
                    <a:pt x="144" y="14"/>
                  </a:cubicBezTo>
                  <a:cubicBezTo>
                    <a:pt x="144" y="11"/>
                    <a:pt x="144" y="11"/>
                    <a:pt x="144" y="11"/>
                  </a:cubicBezTo>
                  <a:cubicBezTo>
                    <a:pt x="144" y="9"/>
                    <a:pt x="144" y="7"/>
                    <a:pt x="143" y="6"/>
                  </a:cubicBezTo>
                  <a:cubicBezTo>
                    <a:pt x="142" y="3"/>
                    <a:pt x="140" y="0"/>
                    <a:pt x="136" y="1"/>
                  </a:cubicBezTo>
                  <a:cubicBezTo>
                    <a:pt x="135" y="1"/>
                    <a:pt x="134" y="1"/>
                    <a:pt x="133" y="1"/>
                  </a:cubicBezTo>
                  <a:cubicBezTo>
                    <a:pt x="92" y="25"/>
                    <a:pt x="52" y="48"/>
                    <a:pt x="12" y="71"/>
                  </a:cubicBezTo>
                  <a:cubicBezTo>
                    <a:pt x="5" y="75"/>
                    <a:pt x="0" y="83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9"/>
                    <a:pt x="5" y="247"/>
                    <a:pt x="12" y="251"/>
                  </a:cubicBezTo>
                  <a:cubicBezTo>
                    <a:pt x="52" y="274"/>
                    <a:pt x="92" y="297"/>
                    <a:pt x="133" y="321"/>
                  </a:cubicBezTo>
                  <a:cubicBezTo>
                    <a:pt x="133" y="321"/>
                    <a:pt x="134" y="321"/>
                    <a:pt x="135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612D70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94" name="TextBox 93"/>
            <p:cNvSpPr txBox="1"/>
            <p:nvPr/>
          </p:nvSpPr>
          <p:spPr>
            <a:xfrm rot="5400000">
              <a:off x="2094739" y="8972971"/>
              <a:ext cx="711160" cy="291315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612D7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Identify the</a:t>
              </a:r>
            </a:p>
            <a:p>
              <a:pPr algn="ctr"/>
              <a:r>
                <a:rPr lang="en-GB" sz="975" dirty="0">
                  <a:solidFill>
                    <a:srgbClr val="612D7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Big Wins</a:t>
              </a:r>
            </a:p>
          </p:txBody>
        </p:sp>
      </p:grpSp>
      <p:sp>
        <p:nvSpPr>
          <p:cNvPr id="95" name="Rounded Rectangle 9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6549108"/>
            <a:ext cx="1732661" cy="594237"/>
          </a:xfrm>
          <a:prstGeom prst="roundRect">
            <a:avLst/>
          </a:prstGeom>
          <a:solidFill>
            <a:srgbClr val="612D70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Collect the 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Evidence</a:t>
            </a:r>
          </a:p>
        </p:txBody>
      </p:sp>
      <p:grpSp>
        <p:nvGrpSpPr>
          <p:cNvPr id="96" name="Group 95"/>
          <p:cNvGrpSpPr/>
          <p:nvPr userDrawn="1"/>
        </p:nvGrpSpPr>
        <p:grpSpPr>
          <a:xfrm>
            <a:off x="2603561" y="5001108"/>
            <a:ext cx="475193" cy="1070124"/>
            <a:chOff x="2207755" y="7361742"/>
            <a:chExt cx="460818" cy="1037436"/>
          </a:xfrm>
        </p:grpSpPr>
        <p:sp>
          <p:nvSpPr>
            <p:cNvPr id="97" name="Freeform 14"/>
            <p:cNvSpPr>
              <a:spLocks/>
            </p:cNvSpPr>
            <p:nvPr/>
          </p:nvSpPr>
          <p:spPr bwMode="auto">
            <a:xfrm rot="10800000">
              <a:off x="2207755" y="7361742"/>
              <a:ext cx="460818" cy="1029971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A51739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>
                <a:solidFill>
                  <a:srgbClr val="A51739"/>
                </a:solidFill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 rot="5400000">
              <a:off x="1931355" y="7731249"/>
              <a:ext cx="1037431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Describe the</a:t>
              </a:r>
              <a:b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</a:br>
              <a: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Big Idea</a:t>
              </a:r>
            </a:p>
          </p:txBody>
        </p:sp>
      </p:grpSp>
      <p:sp>
        <p:nvSpPr>
          <p:cNvPr id="99" name="Rounded Rectangle 9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5235108"/>
            <a:ext cx="1732661" cy="594237"/>
          </a:xfrm>
          <a:prstGeom prst="roundRect">
            <a:avLst/>
          </a:prstGeom>
          <a:solidFill>
            <a:srgbClr val="A51739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Develop the Solution</a:t>
            </a:r>
          </a:p>
        </p:txBody>
      </p:sp>
      <p:grpSp>
        <p:nvGrpSpPr>
          <p:cNvPr id="100" name="Group 99"/>
          <p:cNvGrpSpPr/>
          <p:nvPr userDrawn="1"/>
        </p:nvGrpSpPr>
        <p:grpSpPr>
          <a:xfrm>
            <a:off x="2603560" y="3687108"/>
            <a:ext cx="475193" cy="1062424"/>
            <a:chOff x="2207756" y="6088144"/>
            <a:chExt cx="460818" cy="1029972"/>
          </a:xfrm>
        </p:grpSpPr>
        <p:sp>
          <p:nvSpPr>
            <p:cNvPr id="101" name="Freeform 14"/>
            <p:cNvSpPr>
              <a:spLocks/>
            </p:cNvSpPr>
            <p:nvPr/>
          </p:nvSpPr>
          <p:spPr bwMode="auto">
            <a:xfrm rot="10800000">
              <a:off x="2207756" y="6088144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9662F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5400000">
              <a:off x="2186578" y="6449435"/>
              <a:ext cx="526994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9662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Tell the</a:t>
              </a:r>
            </a:p>
            <a:p>
              <a:pPr algn="ctr"/>
              <a:r>
                <a:rPr lang="en-GB" sz="975" dirty="0">
                  <a:solidFill>
                    <a:srgbClr val="09662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Stories</a:t>
              </a:r>
            </a:p>
          </p:txBody>
        </p:sp>
      </p:grpSp>
      <p:sp>
        <p:nvSpPr>
          <p:cNvPr id="103" name="Rounded Rectangle 10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3921108"/>
            <a:ext cx="1732661" cy="594237"/>
          </a:xfrm>
          <a:prstGeom prst="roundRect">
            <a:avLst/>
          </a:prstGeom>
          <a:solidFill>
            <a:srgbClr val="09662F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Define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Problem</a:t>
            </a: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2603562" y="2373108"/>
            <a:ext cx="475193" cy="1062424"/>
            <a:chOff x="2207756" y="4814541"/>
            <a:chExt cx="460818" cy="1029972"/>
          </a:xfrm>
        </p:grpSpPr>
        <p:sp>
          <p:nvSpPr>
            <p:cNvPr id="105" name="Freeform 14"/>
            <p:cNvSpPr>
              <a:spLocks/>
            </p:cNvSpPr>
            <p:nvPr/>
          </p:nvSpPr>
          <p:spPr bwMode="auto">
            <a:xfrm rot="10800000">
              <a:off x="2207756" y="4814541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C44001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06" name="TextBox 105"/>
            <p:cNvSpPr txBox="1"/>
            <p:nvPr/>
          </p:nvSpPr>
          <p:spPr>
            <a:xfrm rot="5400000">
              <a:off x="2052140" y="5177527"/>
              <a:ext cx="795866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C4400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Sketch the System</a:t>
              </a:r>
            </a:p>
          </p:txBody>
        </p:sp>
      </p:grpSp>
      <p:sp>
        <p:nvSpPr>
          <p:cNvPr id="107" name="Rounded Rectangle 10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2607108"/>
            <a:ext cx="1732661" cy="594237"/>
          </a:xfrm>
          <a:prstGeom prst="roundRect">
            <a:avLst/>
          </a:prstGeom>
          <a:solidFill>
            <a:srgbClr val="C4410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Understand the Context</a:t>
            </a:r>
          </a:p>
        </p:txBody>
      </p:sp>
      <p:sp>
        <p:nvSpPr>
          <p:cNvPr id="108" name="Rounded Rectangle 10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7863108"/>
            <a:ext cx="1732661" cy="594237"/>
          </a:xfrm>
          <a:prstGeom prst="roundRect">
            <a:avLst/>
          </a:prstGeom>
          <a:solidFill>
            <a:srgbClr val="005DAB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Make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Case</a:t>
            </a:r>
          </a:p>
        </p:txBody>
      </p:sp>
      <p:grpSp>
        <p:nvGrpSpPr>
          <p:cNvPr id="109" name="Group 108"/>
          <p:cNvGrpSpPr/>
          <p:nvPr userDrawn="1"/>
        </p:nvGrpSpPr>
        <p:grpSpPr>
          <a:xfrm>
            <a:off x="2603561" y="7629108"/>
            <a:ext cx="475193" cy="1062424"/>
            <a:chOff x="2207756" y="2267335"/>
            <a:chExt cx="460818" cy="1029972"/>
          </a:xfrm>
        </p:grpSpPr>
        <p:sp>
          <p:nvSpPr>
            <p:cNvPr id="110" name="Freeform 15"/>
            <p:cNvSpPr>
              <a:spLocks/>
            </p:cNvSpPr>
            <p:nvPr/>
          </p:nvSpPr>
          <p:spPr bwMode="auto">
            <a:xfrm>
              <a:off x="2207756" y="2267335"/>
              <a:ext cx="460818" cy="1029972"/>
            </a:xfrm>
            <a:custGeom>
              <a:avLst/>
              <a:gdLst>
                <a:gd name="T0" fmla="*/ 135 w 144"/>
                <a:gd name="T1" fmla="*/ 321 h 322"/>
                <a:gd name="T2" fmla="*/ 136 w 144"/>
                <a:gd name="T3" fmla="*/ 321 h 322"/>
                <a:gd name="T4" fmla="*/ 143 w 144"/>
                <a:gd name="T5" fmla="*/ 316 h 322"/>
                <a:gd name="T6" fmla="*/ 144 w 144"/>
                <a:gd name="T7" fmla="*/ 310 h 322"/>
                <a:gd name="T8" fmla="*/ 144 w 144"/>
                <a:gd name="T9" fmla="*/ 308 h 322"/>
                <a:gd name="T10" fmla="*/ 144 w 144"/>
                <a:gd name="T11" fmla="*/ 14 h 322"/>
                <a:gd name="T12" fmla="*/ 144 w 144"/>
                <a:gd name="T13" fmla="*/ 11 h 322"/>
                <a:gd name="T14" fmla="*/ 143 w 144"/>
                <a:gd name="T15" fmla="*/ 6 h 322"/>
                <a:gd name="T16" fmla="*/ 136 w 144"/>
                <a:gd name="T17" fmla="*/ 1 h 322"/>
                <a:gd name="T18" fmla="*/ 133 w 144"/>
                <a:gd name="T19" fmla="*/ 1 h 322"/>
                <a:gd name="T20" fmla="*/ 12 w 144"/>
                <a:gd name="T21" fmla="*/ 71 h 322"/>
                <a:gd name="T22" fmla="*/ 0 w 144"/>
                <a:gd name="T23" fmla="*/ 91 h 322"/>
                <a:gd name="T24" fmla="*/ 0 w 144"/>
                <a:gd name="T25" fmla="*/ 91 h 322"/>
                <a:gd name="T26" fmla="*/ 0 w 144"/>
                <a:gd name="T27" fmla="*/ 231 h 322"/>
                <a:gd name="T28" fmla="*/ 0 w 144"/>
                <a:gd name="T29" fmla="*/ 231 h 322"/>
                <a:gd name="T30" fmla="*/ 12 w 144"/>
                <a:gd name="T31" fmla="*/ 251 h 322"/>
                <a:gd name="T32" fmla="*/ 133 w 144"/>
                <a:gd name="T33" fmla="*/ 321 h 322"/>
                <a:gd name="T34" fmla="*/ 135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135" y="321"/>
                  </a:moveTo>
                  <a:cubicBezTo>
                    <a:pt x="136" y="321"/>
                    <a:pt x="136" y="321"/>
                    <a:pt x="136" y="321"/>
                  </a:cubicBezTo>
                  <a:cubicBezTo>
                    <a:pt x="140" y="322"/>
                    <a:pt x="142" y="319"/>
                    <a:pt x="143" y="316"/>
                  </a:cubicBezTo>
                  <a:cubicBezTo>
                    <a:pt x="144" y="315"/>
                    <a:pt x="144" y="313"/>
                    <a:pt x="144" y="310"/>
                  </a:cubicBezTo>
                  <a:cubicBezTo>
                    <a:pt x="144" y="308"/>
                    <a:pt x="144" y="308"/>
                    <a:pt x="144" y="308"/>
                  </a:cubicBezTo>
                  <a:cubicBezTo>
                    <a:pt x="144" y="14"/>
                    <a:pt x="144" y="14"/>
                    <a:pt x="144" y="14"/>
                  </a:cubicBezTo>
                  <a:cubicBezTo>
                    <a:pt x="144" y="11"/>
                    <a:pt x="144" y="11"/>
                    <a:pt x="144" y="11"/>
                  </a:cubicBezTo>
                  <a:cubicBezTo>
                    <a:pt x="144" y="9"/>
                    <a:pt x="144" y="7"/>
                    <a:pt x="143" y="6"/>
                  </a:cubicBezTo>
                  <a:cubicBezTo>
                    <a:pt x="142" y="3"/>
                    <a:pt x="140" y="0"/>
                    <a:pt x="136" y="1"/>
                  </a:cubicBezTo>
                  <a:cubicBezTo>
                    <a:pt x="135" y="1"/>
                    <a:pt x="134" y="1"/>
                    <a:pt x="133" y="1"/>
                  </a:cubicBezTo>
                  <a:cubicBezTo>
                    <a:pt x="92" y="25"/>
                    <a:pt x="52" y="48"/>
                    <a:pt x="12" y="71"/>
                  </a:cubicBezTo>
                  <a:cubicBezTo>
                    <a:pt x="5" y="75"/>
                    <a:pt x="0" y="83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9"/>
                    <a:pt x="5" y="247"/>
                    <a:pt x="12" y="251"/>
                  </a:cubicBezTo>
                  <a:cubicBezTo>
                    <a:pt x="52" y="274"/>
                    <a:pt x="92" y="297"/>
                    <a:pt x="133" y="321"/>
                  </a:cubicBezTo>
                  <a:cubicBezTo>
                    <a:pt x="133" y="321"/>
                    <a:pt x="134" y="321"/>
                    <a:pt x="135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05DAB"/>
              </a:solidFill>
              <a:round/>
              <a:headEnd/>
              <a:tailEnd/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11" name="TextBox 110"/>
            <p:cNvSpPr txBox="1"/>
            <p:nvPr/>
          </p:nvSpPr>
          <p:spPr>
            <a:xfrm rot="5400000">
              <a:off x="2163933" y="2646349"/>
              <a:ext cx="547209" cy="291315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05DAB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Draft the</a:t>
              </a:r>
            </a:p>
            <a:p>
              <a:pPr algn="ctr"/>
              <a:r>
                <a:rPr lang="en-GB" sz="975" dirty="0">
                  <a:solidFill>
                    <a:srgbClr val="005DAB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Pitch</a:t>
              </a:r>
            </a:p>
          </p:txBody>
        </p:sp>
      </p:grpSp>
      <p:grpSp>
        <p:nvGrpSpPr>
          <p:cNvPr id="112" name="Group 111"/>
          <p:cNvGrpSpPr/>
          <p:nvPr userDrawn="1"/>
        </p:nvGrpSpPr>
        <p:grpSpPr>
          <a:xfrm>
            <a:off x="2603560" y="8943108"/>
            <a:ext cx="475193" cy="1062424"/>
            <a:chOff x="2219664" y="3540938"/>
            <a:chExt cx="460818" cy="1029972"/>
          </a:xfrm>
        </p:grpSpPr>
        <p:sp>
          <p:nvSpPr>
            <p:cNvPr id="113" name="Freeform 14"/>
            <p:cNvSpPr>
              <a:spLocks/>
            </p:cNvSpPr>
            <p:nvPr/>
          </p:nvSpPr>
          <p:spPr bwMode="auto">
            <a:xfrm rot="10800000">
              <a:off x="2219664" y="3540938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03B71"/>
              </a:solidFill>
              <a:round/>
              <a:headEnd/>
              <a:tailEnd/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14" name="TextBox 113"/>
            <p:cNvSpPr txBox="1"/>
            <p:nvPr/>
          </p:nvSpPr>
          <p:spPr>
            <a:xfrm rot="5400000">
              <a:off x="1958887" y="3915467"/>
              <a:ext cx="1006516" cy="29842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03B7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Decide the</a:t>
              </a:r>
            </a:p>
            <a:p>
              <a:pPr algn="ctr"/>
              <a:r>
                <a:rPr lang="en-GB" sz="975" dirty="0">
                  <a:solidFill>
                    <a:srgbClr val="003B7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Next Step</a:t>
              </a:r>
            </a:p>
          </p:txBody>
        </p:sp>
      </p:grpSp>
      <p:sp>
        <p:nvSpPr>
          <p:cNvPr id="115" name="Rounded Rectangle 1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9177108"/>
            <a:ext cx="1732661" cy="594237"/>
          </a:xfrm>
          <a:prstGeom prst="roundRect">
            <a:avLst/>
          </a:prstGeom>
          <a:solidFill>
            <a:srgbClr val="003B7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Manage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16" name="Freeform 15"/>
          <p:cNvSpPr>
            <a:spLocks/>
          </p:cNvSpPr>
          <p:nvPr userDrawn="1"/>
        </p:nvSpPr>
        <p:spPr bwMode="auto">
          <a:xfrm flipH="1">
            <a:off x="13925525" y="6315108"/>
            <a:ext cx="475193" cy="1062424"/>
          </a:xfrm>
          <a:custGeom>
            <a:avLst/>
            <a:gdLst>
              <a:gd name="T0" fmla="*/ 135 w 144"/>
              <a:gd name="T1" fmla="*/ 321 h 322"/>
              <a:gd name="T2" fmla="*/ 136 w 144"/>
              <a:gd name="T3" fmla="*/ 321 h 322"/>
              <a:gd name="T4" fmla="*/ 143 w 144"/>
              <a:gd name="T5" fmla="*/ 316 h 322"/>
              <a:gd name="T6" fmla="*/ 144 w 144"/>
              <a:gd name="T7" fmla="*/ 310 h 322"/>
              <a:gd name="T8" fmla="*/ 144 w 144"/>
              <a:gd name="T9" fmla="*/ 308 h 322"/>
              <a:gd name="T10" fmla="*/ 144 w 144"/>
              <a:gd name="T11" fmla="*/ 14 h 322"/>
              <a:gd name="T12" fmla="*/ 144 w 144"/>
              <a:gd name="T13" fmla="*/ 11 h 322"/>
              <a:gd name="T14" fmla="*/ 143 w 144"/>
              <a:gd name="T15" fmla="*/ 6 h 322"/>
              <a:gd name="T16" fmla="*/ 136 w 144"/>
              <a:gd name="T17" fmla="*/ 1 h 322"/>
              <a:gd name="T18" fmla="*/ 133 w 144"/>
              <a:gd name="T19" fmla="*/ 1 h 322"/>
              <a:gd name="T20" fmla="*/ 12 w 144"/>
              <a:gd name="T21" fmla="*/ 71 h 322"/>
              <a:gd name="T22" fmla="*/ 0 w 144"/>
              <a:gd name="T23" fmla="*/ 91 h 322"/>
              <a:gd name="T24" fmla="*/ 0 w 144"/>
              <a:gd name="T25" fmla="*/ 91 h 322"/>
              <a:gd name="T26" fmla="*/ 0 w 144"/>
              <a:gd name="T27" fmla="*/ 231 h 322"/>
              <a:gd name="T28" fmla="*/ 0 w 144"/>
              <a:gd name="T29" fmla="*/ 231 h 322"/>
              <a:gd name="T30" fmla="*/ 12 w 144"/>
              <a:gd name="T31" fmla="*/ 251 h 322"/>
              <a:gd name="T32" fmla="*/ 133 w 144"/>
              <a:gd name="T33" fmla="*/ 321 h 322"/>
              <a:gd name="T34" fmla="*/ 135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135" y="321"/>
                </a:moveTo>
                <a:cubicBezTo>
                  <a:pt x="136" y="321"/>
                  <a:pt x="136" y="321"/>
                  <a:pt x="136" y="321"/>
                </a:cubicBezTo>
                <a:cubicBezTo>
                  <a:pt x="140" y="322"/>
                  <a:pt x="142" y="319"/>
                  <a:pt x="143" y="316"/>
                </a:cubicBezTo>
                <a:cubicBezTo>
                  <a:pt x="144" y="315"/>
                  <a:pt x="144" y="313"/>
                  <a:pt x="144" y="310"/>
                </a:cubicBezTo>
                <a:cubicBezTo>
                  <a:pt x="144" y="308"/>
                  <a:pt x="144" y="308"/>
                  <a:pt x="144" y="308"/>
                </a:cubicBezTo>
                <a:cubicBezTo>
                  <a:pt x="144" y="14"/>
                  <a:pt x="144" y="14"/>
                  <a:pt x="144" y="14"/>
                </a:cubicBezTo>
                <a:cubicBezTo>
                  <a:pt x="144" y="11"/>
                  <a:pt x="144" y="11"/>
                  <a:pt x="144" y="11"/>
                </a:cubicBezTo>
                <a:cubicBezTo>
                  <a:pt x="144" y="9"/>
                  <a:pt x="144" y="7"/>
                  <a:pt x="143" y="6"/>
                </a:cubicBezTo>
                <a:cubicBezTo>
                  <a:pt x="142" y="3"/>
                  <a:pt x="140" y="0"/>
                  <a:pt x="136" y="1"/>
                </a:cubicBezTo>
                <a:cubicBezTo>
                  <a:pt x="135" y="1"/>
                  <a:pt x="134" y="1"/>
                  <a:pt x="133" y="1"/>
                </a:cubicBezTo>
                <a:cubicBezTo>
                  <a:pt x="92" y="25"/>
                  <a:pt x="52" y="48"/>
                  <a:pt x="12" y="71"/>
                </a:cubicBezTo>
                <a:cubicBezTo>
                  <a:pt x="5" y="75"/>
                  <a:pt x="0" y="83"/>
                  <a:pt x="0" y="91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9"/>
                  <a:pt x="5" y="247"/>
                  <a:pt x="12" y="251"/>
                </a:cubicBezTo>
                <a:cubicBezTo>
                  <a:pt x="52" y="274"/>
                  <a:pt x="92" y="297"/>
                  <a:pt x="133" y="321"/>
                </a:cubicBezTo>
                <a:cubicBezTo>
                  <a:pt x="133" y="321"/>
                  <a:pt x="134" y="321"/>
                  <a:pt x="135" y="321"/>
                </a:cubicBezTo>
                <a:close/>
              </a:path>
            </a:pathLst>
          </a:custGeom>
          <a:solidFill>
            <a:srgbClr val="612D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7" name="Freeform 14"/>
          <p:cNvSpPr>
            <a:spLocks/>
          </p:cNvSpPr>
          <p:nvPr userDrawn="1"/>
        </p:nvSpPr>
        <p:spPr bwMode="auto">
          <a:xfrm rot="10800000" flipH="1">
            <a:off x="13925525" y="5001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A517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8" name="Freeform 14"/>
          <p:cNvSpPr>
            <a:spLocks/>
          </p:cNvSpPr>
          <p:nvPr userDrawn="1"/>
        </p:nvSpPr>
        <p:spPr bwMode="auto">
          <a:xfrm rot="10800000" flipH="1">
            <a:off x="13925525" y="3687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09662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9" name="Freeform 14"/>
          <p:cNvSpPr>
            <a:spLocks/>
          </p:cNvSpPr>
          <p:nvPr userDrawn="1"/>
        </p:nvSpPr>
        <p:spPr bwMode="auto">
          <a:xfrm rot="10800000" flipH="1">
            <a:off x="13925525" y="2373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C4400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0" name="Rounded Rectangle 11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 rot="5400000">
            <a:off x="9573676" y="5883108"/>
            <a:ext cx="7742719" cy="615869"/>
          </a:xfrm>
          <a:prstGeom prst="roundRect">
            <a:avLst>
              <a:gd name="adj" fmla="val 10232"/>
            </a:avLst>
          </a:prstGeom>
          <a:solidFill>
            <a:schemeClr val="tx1"/>
          </a:solidFill>
          <a:ln w="28575" cap="flat" cmpd="sng" algn="ctr">
            <a:solidFill>
              <a:srgbClr val="1C1C1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Review</a:t>
            </a:r>
          </a:p>
        </p:txBody>
      </p:sp>
      <p:sp>
        <p:nvSpPr>
          <p:cNvPr id="121" name="Freeform 15"/>
          <p:cNvSpPr>
            <a:spLocks/>
          </p:cNvSpPr>
          <p:nvPr userDrawn="1"/>
        </p:nvSpPr>
        <p:spPr bwMode="auto">
          <a:xfrm flipH="1">
            <a:off x="13925525" y="7629108"/>
            <a:ext cx="475193" cy="1062424"/>
          </a:xfrm>
          <a:custGeom>
            <a:avLst/>
            <a:gdLst>
              <a:gd name="T0" fmla="*/ 135 w 144"/>
              <a:gd name="T1" fmla="*/ 321 h 322"/>
              <a:gd name="T2" fmla="*/ 136 w 144"/>
              <a:gd name="T3" fmla="*/ 321 h 322"/>
              <a:gd name="T4" fmla="*/ 143 w 144"/>
              <a:gd name="T5" fmla="*/ 316 h 322"/>
              <a:gd name="T6" fmla="*/ 144 w 144"/>
              <a:gd name="T7" fmla="*/ 310 h 322"/>
              <a:gd name="T8" fmla="*/ 144 w 144"/>
              <a:gd name="T9" fmla="*/ 308 h 322"/>
              <a:gd name="T10" fmla="*/ 144 w 144"/>
              <a:gd name="T11" fmla="*/ 14 h 322"/>
              <a:gd name="T12" fmla="*/ 144 w 144"/>
              <a:gd name="T13" fmla="*/ 11 h 322"/>
              <a:gd name="T14" fmla="*/ 143 w 144"/>
              <a:gd name="T15" fmla="*/ 6 h 322"/>
              <a:gd name="T16" fmla="*/ 136 w 144"/>
              <a:gd name="T17" fmla="*/ 1 h 322"/>
              <a:gd name="T18" fmla="*/ 133 w 144"/>
              <a:gd name="T19" fmla="*/ 1 h 322"/>
              <a:gd name="T20" fmla="*/ 12 w 144"/>
              <a:gd name="T21" fmla="*/ 71 h 322"/>
              <a:gd name="T22" fmla="*/ 0 w 144"/>
              <a:gd name="T23" fmla="*/ 91 h 322"/>
              <a:gd name="T24" fmla="*/ 0 w 144"/>
              <a:gd name="T25" fmla="*/ 91 h 322"/>
              <a:gd name="T26" fmla="*/ 0 w 144"/>
              <a:gd name="T27" fmla="*/ 231 h 322"/>
              <a:gd name="T28" fmla="*/ 0 w 144"/>
              <a:gd name="T29" fmla="*/ 231 h 322"/>
              <a:gd name="T30" fmla="*/ 12 w 144"/>
              <a:gd name="T31" fmla="*/ 251 h 322"/>
              <a:gd name="T32" fmla="*/ 133 w 144"/>
              <a:gd name="T33" fmla="*/ 321 h 322"/>
              <a:gd name="T34" fmla="*/ 135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135" y="321"/>
                </a:moveTo>
                <a:cubicBezTo>
                  <a:pt x="136" y="321"/>
                  <a:pt x="136" y="321"/>
                  <a:pt x="136" y="321"/>
                </a:cubicBezTo>
                <a:cubicBezTo>
                  <a:pt x="140" y="322"/>
                  <a:pt x="142" y="319"/>
                  <a:pt x="143" y="316"/>
                </a:cubicBezTo>
                <a:cubicBezTo>
                  <a:pt x="144" y="315"/>
                  <a:pt x="144" y="313"/>
                  <a:pt x="144" y="310"/>
                </a:cubicBezTo>
                <a:cubicBezTo>
                  <a:pt x="144" y="308"/>
                  <a:pt x="144" y="308"/>
                  <a:pt x="144" y="308"/>
                </a:cubicBezTo>
                <a:cubicBezTo>
                  <a:pt x="144" y="14"/>
                  <a:pt x="144" y="14"/>
                  <a:pt x="144" y="14"/>
                </a:cubicBezTo>
                <a:cubicBezTo>
                  <a:pt x="144" y="11"/>
                  <a:pt x="144" y="11"/>
                  <a:pt x="144" y="11"/>
                </a:cubicBezTo>
                <a:cubicBezTo>
                  <a:pt x="144" y="9"/>
                  <a:pt x="144" y="7"/>
                  <a:pt x="143" y="6"/>
                </a:cubicBezTo>
                <a:cubicBezTo>
                  <a:pt x="142" y="3"/>
                  <a:pt x="140" y="0"/>
                  <a:pt x="136" y="1"/>
                </a:cubicBezTo>
                <a:cubicBezTo>
                  <a:pt x="135" y="1"/>
                  <a:pt x="134" y="1"/>
                  <a:pt x="133" y="1"/>
                </a:cubicBezTo>
                <a:cubicBezTo>
                  <a:pt x="92" y="25"/>
                  <a:pt x="52" y="48"/>
                  <a:pt x="12" y="71"/>
                </a:cubicBezTo>
                <a:cubicBezTo>
                  <a:pt x="5" y="75"/>
                  <a:pt x="0" y="83"/>
                  <a:pt x="0" y="91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9"/>
                  <a:pt x="5" y="247"/>
                  <a:pt x="12" y="251"/>
                </a:cubicBezTo>
                <a:cubicBezTo>
                  <a:pt x="52" y="274"/>
                  <a:pt x="92" y="297"/>
                  <a:pt x="133" y="321"/>
                </a:cubicBezTo>
                <a:cubicBezTo>
                  <a:pt x="133" y="321"/>
                  <a:pt x="134" y="321"/>
                  <a:pt x="135" y="321"/>
                </a:cubicBezTo>
                <a:close/>
              </a:path>
            </a:pathLst>
          </a:custGeom>
          <a:solidFill>
            <a:srgbClr val="005DA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2" name="Freeform 14"/>
          <p:cNvSpPr>
            <a:spLocks/>
          </p:cNvSpPr>
          <p:nvPr userDrawn="1"/>
        </p:nvSpPr>
        <p:spPr bwMode="auto">
          <a:xfrm rot="10800000" flipH="1">
            <a:off x="13925525" y="8943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003B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3" name="Rounded Rectangle 12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8907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05DAB"/>
              </a:solidFill>
              <a:cs typeface="Arial" panose="020B0604020202020204" pitchFamily="34" charset="0"/>
            </a:endParaRPr>
          </a:p>
        </p:txBody>
      </p:sp>
      <p:sp>
        <p:nvSpPr>
          <p:cNvPr id="125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145524" y="2337277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4145524" y="5004000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4145524" y="7593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145524" y="3651009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4145524" y="6279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4145524" y="8907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11816062" y="2337277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11816062" y="6279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11816062" y="4964741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11816062" y="7593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>
            <p:ph type="body" sz="quarter" idx="29"/>
          </p:nvPr>
        </p:nvSpPr>
        <p:spPr>
          <a:xfrm>
            <a:off x="11816062" y="8907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>
            <p:ph type="body" sz="quarter" idx="30"/>
          </p:nvPr>
        </p:nvSpPr>
        <p:spPr>
          <a:xfrm>
            <a:off x="11816062" y="3651009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45" name="Rectangle 1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46" name="Group 14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7" name="Group 14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49" name="Freeform 14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0" name="Group 14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1" name="Freeform 15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2" name="Freeform 15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3" name="Freeform 15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5" name="Freeform 15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6" name="Freeform 15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8" name="Rectangle 14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69" name="TextBox 6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Stage Plan</a:t>
            </a:r>
          </a:p>
        </p:txBody>
      </p:sp>
    </p:spTree>
    <p:extLst>
      <p:ext uri="{BB962C8B-B14F-4D97-AF65-F5344CB8AC3E}">
        <p14:creationId xmlns:p14="http://schemas.microsoft.com/office/powerpoint/2010/main" val="35516479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rovement Ter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2497217" y="1520121"/>
            <a:ext cx="10124917" cy="8722496"/>
            <a:chOff x="2469800" y="1320621"/>
            <a:chExt cx="10124917" cy="8722496"/>
          </a:xfrm>
        </p:grpSpPr>
        <p:grpSp>
          <p:nvGrpSpPr>
            <p:cNvPr id="10" name="Group 9"/>
            <p:cNvGrpSpPr>
              <a:grpSpLocks noChangeAspect="1"/>
            </p:cNvGrpSpPr>
            <p:nvPr/>
          </p:nvGrpSpPr>
          <p:grpSpPr>
            <a:xfrm>
              <a:off x="2469800" y="1320621"/>
              <a:ext cx="10124917" cy="8722496"/>
              <a:chOff x="5106595" y="2820611"/>
              <a:chExt cx="20249834" cy="17444991"/>
            </a:xfrm>
          </p:grpSpPr>
          <p:grpSp>
            <p:nvGrpSpPr>
              <p:cNvPr id="19" name="Group 18"/>
              <p:cNvGrpSpPr/>
              <p:nvPr/>
            </p:nvGrpSpPr>
            <p:grpSpPr>
              <a:xfrm rot="19800000">
                <a:off x="14929391" y="2820611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104" name="Hexagon 103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105" name="Straight Connector 104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06" name="Arc 105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7" name="Arc 106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8" name="Arc 107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9" name="Arc 108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0" name="Arc 109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1" name="Arc 110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112" name="Straight Connector 111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3" name="Straight Connector 112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4" name="Straight Connector 113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5" name="Straight Connector 114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6" name="Straight Connector 115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0" name="Group 19"/>
              <p:cNvGrpSpPr/>
              <p:nvPr/>
            </p:nvGrpSpPr>
            <p:grpSpPr>
              <a:xfrm rot="12600000">
                <a:off x="14929391" y="14056442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91" name="Hexagon 90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92" name="Straight Connector 91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93" name="Arc 92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4" name="Arc 93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5" name="Arc 94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6" name="Arc 95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7" name="Arc 96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8" name="Arc 97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99" name="Straight Connector 98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0" name="Straight Connector 99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1" name="Straight Connector 100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2" name="Straight Connector 101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3" name="Straight Connector 102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1" name="Group 20"/>
              <p:cNvGrpSpPr/>
              <p:nvPr/>
            </p:nvGrpSpPr>
            <p:grpSpPr>
              <a:xfrm rot="19800000">
                <a:off x="8412547" y="2820611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78" name="Hexagon 77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79" name="Straight Connector 78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80" name="Arc 79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1" name="Arc 80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2" name="Arc 81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3" name="Arc 82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4" name="Arc 83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5" name="Arc 84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86" name="Straight Connector 85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7" name="Straight Connector 86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8" name="Straight Connector 87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9" name="Straight Connector 88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90" name="Straight Connector 89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2" name="Group 21"/>
              <p:cNvGrpSpPr/>
              <p:nvPr/>
            </p:nvGrpSpPr>
            <p:grpSpPr>
              <a:xfrm rot="19800000">
                <a:off x="18156429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65" name="Hexagon 64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66" name="Straight Connector 65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67" name="Arc 66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8" name="Arc 67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9" name="Arc 68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0" name="Arc 69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1" name="Arc 70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2" name="Arc 71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73" name="Straight Connector 72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4" name="Straight Connector 73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5" name="Straight Connector 74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6" name="Straight Connector 75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7" name="Straight Connector 76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3" name="Group 22"/>
              <p:cNvGrpSpPr/>
              <p:nvPr/>
            </p:nvGrpSpPr>
            <p:grpSpPr>
              <a:xfrm rot="19800000">
                <a:off x="5106595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52" name="Hexagon 51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53" name="Straight Connector 52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54" name="Arc 53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5" name="Arc 54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6" name="Arc 55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7" name="Arc 56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8" name="Arc 57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9" name="Arc 58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60" name="Straight Connector 59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1" name="Straight Connector 60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2" name="Straight Connector 61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3" name="Straight Connector 62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4" name="Straight Connector 63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4" name="Group 23"/>
              <p:cNvGrpSpPr/>
              <p:nvPr/>
            </p:nvGrpSpPr>
            <p:grpSpPr>
              <a:xfrm rot="19800000">
                <a:off x="11648403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39" name="Hexagon 38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40" name="Straight Connector 39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41" name="Arc 40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2" name="Arc 41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3" name="Arc 42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4" name="Arc 43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5" name="Arc 44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6" name="Arc 45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47" name="Straight Connector 46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48" name="Straight Connector 47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49" name="Straight Connector 48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50" name="Straight Connector 49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51" name="Straight Connector 50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5" name="Group 24"/>
              <p:cNvGrpSpPr/>
              <p:nvPr userDrawn="1"/>
            </p:nvGrpSpPr>
            <p:grpSpPr>
              <a:xfrm rot="12600000">
                <a:off x="8412547" y="14056442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26" name="Hexagon 25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27" name="Straight Connector 26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28" name="Arc 27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" name="Arc 28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0" name="Arc 29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1" name="Arc 30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2" name="Arc 31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" name="Arc 32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34" name="Straight Connector 33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5" name="Straight Connector 34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6" name="Straight Connector 35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7" name="Straight Connector 36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8" name="Straight Connector 37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</p:grpSp>
        </p:grpSp>
        <p:grpSp>
          <p:nvGrpSpPr>
            <p:cNvPr id="11" name="Group 10"/>
            <p:cNvGrpSpPr/>
            <p:nvPr/>
          </p:nvGrpSpPr>
          <p:grpSpPr>
            <a:xfrm>
              <a:off x="3279168" y="3817074"/>
              <a:ext cx="8506180" cy="6158830"/>
              <a:chOff x="6878995" y="7951645"/>
              <a:chExt cx="17009834" cy="12315831"/>
            </a:xfrm>
          </p:grpSpPr>
          <p:sp>
            <p:nvSpPr>
              <p:cNvPr id="12" name="TextBox 11"/>
              <p:cNvSpPr txBox="1">
                <a:spLocks/>
              </p:cNvSpPr>
              <p:nvPr userDrawn="1"/>
            </p:nvSpPr>
            <p:spPr>
              <a:xfrm>
                <a:off x="6878995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  <a:t>Understand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  <a:t>Context</a:t>
                </a:r>
              </a:p>
            </p:txBody>
          </p:sp>
          <p:sp>
            <p:nvSpPr>
              <p:cNvPr id="13" name="TextBox 12"/>
              <p:cNvSpPr txBox="1">
                <a:spLocks/>
              </p:cNvSpPr>
              <p:nvPr userDrawn="1"/>
            </p:nvSpPr>
            <p:spPr>
              <a:xfrm>
                <a:off x="10184947" y="7951645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  <a:t>Define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  <a:t>Problem</a:t>
                </a:r>
              </a:p>
            </p:txBody>
          </p:sp>
          <p:sp>
            <p:nvSpPr>
              <p:cNvPr id="14" name="TextBox 13"/>
              <p:cNvSpPr txBox="1">
                <a:spLocks/>
              </p:cNvSpPr>
              <p:nvPr userDrawn="1"/>
            </p:nvSpPr>
            <p:spPr>
              <a:xfrm>
                <a:off x="16701791" y="7951645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  <a:t>Develop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  <a:t>Solution</a:t>
                </a:r>
              </a:p>
            </p:txBody>
          </p:sp>
          <p:sp>
            <p:nvSpPr>
              <p:cNvPr id="15" name="TextBox 14"/>
              <p:cNvSpPr txBox="1">
                <a:spLocks/>
              </p:cNvSpPr>
              <p:nvPr userDrawn="1"/>
            </p:nvSpPr>
            <p:spPr>
              <a:xfrm>
                <a:off x="19928829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  <a:t>Collect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  <a:t>Evidence</a:t>
                </a:r>
              </a:p>
            </p:txBody>
          </p:sp>
          <p:sp>
            <p:nvSpPr>
              <p:cNvPr id="16" name="TextBox 15"/>
              <p:cNvSpPr txBox="1">
                <a:spLocks/>
              </p:cNvSpPr>
              <p:nvPr userDrawn="1"/>
            </p:nvSpPr>
            <p:spPr>
              <a:xfrm>
                <a:off x="10184947" y="19187476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  <a:t>Manage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  <a:t>Plan</a:t>
                </a:r>
              </a:p>
            </p:txBody>
          </p:sp>
          <p:sp>
            <p:nvSpPr>
              <p:cNvPr id="17" name="TextBox 16"/>
              <p:cNvSpPr txBox="1">
                <a:spLocks/>
              </p:cNvSpPr>
              <p:nvPr userDrawn="1"/>
            </p:nvSpPr>
            <p:spPr>
              <a:xfrm>
                <a:off x="16701791" y="19187476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  <a:t>Make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  <a:t>Case</a:t>
                </a:r>
              </a:p>
            </p:txBody>
          </p:sp>
          <p:sp>
            <p:nvSpPr>
              <p:cNvPr id="18" name="TextBox 17"/>
              <p:cNvSpPr txBox="1">
                <a:spLocks/>
              </p:cNvSpPr>
              <p:nvPr userDrawn="1"/>
            </p:nvSpPr>
            <p:spPr>
              <a:xfrm>
                <a:off x="13420803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Agree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Scope</a:t>
                </a:r>
              </a:p>
            </p:txBody>
          </p:sp>
        </p:grpSp>
      </p:grpSp>
      <p:sp>
        <p:nvSpPr>
          <p:cNvPr id="125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389688" y="2189614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9278472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2753506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389688" y="7830767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7654253" y="2189614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6021971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654253" y="7830767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Rectangle 14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42" name="Group 14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3" name="Group 14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45" name="Freeform 14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46" name="Group 14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47" name="Freeform 14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48" name="Freeform 14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49" name="Freeform 14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0" name="Freeform 14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1" name="Freeform 15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2" name="Freeform 15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4" name="Rectangle 14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21" name="TextBox 1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Improvement Terms</a:t>
            </a:r>
          </a:p>
        </p:txBody>
      </p:sp>
    </p:spTree>
    <p:extLst>
      <p:ext uri="{BB962C8B-B14F-4D97-AF65-F5344CB8AC3E}">
        <p14:creationId xmlns:p14="http://schemas.microsoft.com/office/powerpoint/2010/main" val="15082628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s Leadersh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Practice (advanced)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Leadership (expert)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Knowledge (intermediate)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Awareness (novice)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" name="Arc 2"/>
          <p:cNvSpPr>
            <a:spLocks noChangeAspect="1"/>
          </p:cNvSpPr>
          <p:nvPr userDrawn="1"/>
        </p:nvSpPr>
        <p:spPr>
          <a:xfrm>
            <a:off x="6965014" y="5134701"/>
            <a:ext cx="1260000" cy="1260000"/>
          </a:xfrm>
          <a:prstGeom prst="arc">
            <a:avLst>
              <a:gd name="adj1" fmla="val 2409966"/>
              <a:gd name="adj2" fmla="val 19227026"/>
            </a:avLst>
          </a:prstGeom>
          <a:ln w="152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rc 19"/>
          <p:cNvSpPr>
            <a:spLocks noChangeAspect="1"/>
          </p:cNvSpPr>
          <p:nvPr userDrawn="1"/>
        </p:nvSpPr>
        <p:spPr>
          <a:xfrm>
            <a:off x="6965014" y="5134701"/>
            <a:ext cx="1260000" cy="1260000"/>
          </a:xfrm>
          <a:prstGeom prst="arc">
            <a:avLst>
              <a:gd name="adj1" fmla="val 2409966"/>
              <a:gd name="adj2" fmla="val 19227026"/>
            </a:avLst>
          </a:prstGeom>
          <a:ln w="101600" cap="rnd">
            <a:solidFill>
              <a:srgbClr val="003B71"/>
            </a:solidFill>
            <a:round/>
            <a:headEnd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7" name="Group 2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8" name="Group 2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0" name="Freeform 2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2" name="Freeform 3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7" name="Freeform 3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9" name="Rectangle 2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1" name="TextBox 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Systems Leadership</a:t>
            </a:r>
          </a:p>
        </p:txBody>
      </p:sp>
    </p:spTree>
    <p:extLst>
      <p:ext uri="{BB962C8B-B14F-4D97-AF65-F5344CB8AC3E}">
        <p14:creationId xmlns:p14="http://schemas.microsoft.com/office/powerpoint/2010/main" val="30742100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s Defini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Human</a:t>
              </a:r>
              <a:r>
                <a:rPr lang="en-GB" sz="2000" baseline="0" dirty="0">
                  <a:solidFill>
                    <a:srgbClr val="000000"/>
                  </a:solidFill>
                </a:rPr>
                <a:t> System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Health</a:t>
              </a:r>
              <a:r>
                <a:rPr lang="en-GB" sz="2000" baseline="0" dirty="0">
                  <a:solidFill>
                    <a:srgbClr val="000000"/>
                  </a:solidFill>
                </a:rPr>
                <a:t> and Care System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Drug Delivery System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Triage System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Systems Definitions</a:t>
            </a:r>
          </a:p>
        </p:txBody>
      </p:sp>
    </p:spTree>
    <p:extLst>
      <p:ext uri="{BB962C8B-B14F-4D97-AF65-F5344CB8AC3E}">
        <p14:creationId xmlns:p14="http://schemas.microsoft.com/office/powerpoint/2010/main" val="364504904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ining Discus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What worked well?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What worked less well?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Strategies to deliver success?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Strategies</a:t>
              </a:r>
              <a:r>
                <a:rPr lang="en-GB" sz="2000" baseline="0" dirty="0">
                  <a:solidFill>
                    <a:srgbClr val="000000"/>
                  </a:solidFill>
                </a:rPr>
                <a:t> to avoid failure?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Training Discussion</a:t>
            </a:r>
          </a:p>
        </p:txBody>
      </p:sp>
    </p:spTree>
    <p:extLst>
      <p:ext uri="{BB962C8B-B14F-4D97-AF65-F5344CB8AC3E}">
        <p14:creationId xmlns:p14="http://schemas.microsoft.com/office/powerpoint/2010/main" val="220729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M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3050499" y="1398991"/>
            <a:ext cx="9000000" cy="8999975"/>
            <a:chOff x="3050499" y="1199491"/>
            <a:chExt cx="9000000" cy="8999975"/>
          </a:xfrm>
        </p:grpSpPr>
        <p:sp>
          <p:nvSpPr>
            <p:cNvPr id="10" name="Pie 9"/>
            <p:cNvSpPr>
              <a:spLocks noChangeAspect="1"/>
            </p:cNvSpPr>
            <p:nvPr/>
          </p:nvSpPr>
          <p:spPr>
            <a:xfrm>
              <a:off x="3050501" y="1199493"/>
              <a:ext cx="8999998" cy="8999973"/>
            </a:xfrm>
            <a:prstGeom prst="pi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prstTxWarp prst="textArchUp">
                <a:avLst/>
              </a:prstTxWarp>
            </a:bodyPr>
            <a:lstStyle/>
            <a:p>
              <a:pPr algn="ctr"/>
              <a:endParaRPr lang="en-GB" sz="1800">
                <a:solidFill>
                  <a:schemeClr val="tx1"/>
                </a:solidFill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3770501" y="1919491"/>
              <a:ext cx="7559999" cy="7559977"/>
              <a:chOff x="10011186" y="-3989748"/>
              <a:chExt cx="7560000" cy="7560000"/>
            </a:xfrm>
            <a:solidFill>
              <a:schemeClr val="bg1"/>
            </a:solidFill>
          </p:grpSpPr>
          <p:sp>
            <p:nvSpPr>
              <p:cNvPr id="130" name="Pie 129"/>
              <p:cNvSpPr>
                <a:spLocks noChangeAspect="1"/>
              </p:cNvSpPr>
              <p:nvPr/>
            </p:nvSpPr>
            <p:spPr>
              <a:xfrm rot="27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Pie 130"/>
              <p:cNvSpPr>
                <a:spLocks noChangeAspect="1"/>
              </p:cNvSpPr>
              <p:nvPr/>
            </p:nvSpPr>
            <p:spPr>
              <a:xfrm rot="81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2" name="Pie 131"/>
              <p:cNvSpPr>
                <a:spLocks noChangeAspect="1"/>
              </p:cNvSpPr>
              <p:nvPr/>
            </p:nvSpPr>
            <p:spPr>
              <a:xfrm rot="135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33" name="Group 132"/>
              <p:cNvGrpSpPr/>
              <p:nvPr/>
            </p:nvGrpSpPr>
            <p:grpSpPr>
              <a:xfrm>
                <a:off x="10011186" y="-3989748"/>
                <a:ext cx="7560000" cy="7560000"/>
                <a:chOff x="10011186" y="-3989748"/>
                <a:chExt cx="7560000" cy="7560000"/>
              </a:xfrm>
              <a:grpFill/>
            </p:grpSpPr>
            <p:sp>
              <p:nvSpPr>
                <p:cNvPr id="135" name="Pie 134"/>
                <p:cNvSpPr>
                  <a:spLocks noChangeAspect="1"/>
                </p:cNvSpPr>
                <p:nvPr/>
              </p:nvSpPr>
              <p:spPr>
                <a:xfrm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6" name="Pie 135"/>
                <p:cNvSpPr>
                  <a:spLocks noChangeAspect="1"/>
                </p:cNvSpPr>
                <p:nvPr/>
              </p:nvSpPr>
              <p:spPr>
                <a:xfrm rot="54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7" name="Pie 136"/>
                <p:cNvSpPr>
                  <a:spLocks noChangeAspect="1"/>
                </p:cNvSpPr>
                <p:nvPr/>
              </p:nvSpPr>
              <p:spPr>
                <a:xfrm rot="108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8" name="Pie 137"/>
                <p:cNvSpPr>
                  <a:spLocks noChangeAspect="1"/>
                </p:cNvSpPr>
                <p:nvPr/>
              </p:nvSpPr>
              <p:spPr>
                <a:xfrm rot="162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34" name="Pie 133"/>
              <p:cNvSpPr>
                <a:spLocks noChangeAspect="1"/>
              </p:cNvSpPr>
              <p:nvPr/>
            </p:nvSpPr>
            <p:spPr>
              <a:xfrm rot="189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6290500" y="4439483"/>
              <a:ext cx="2520000" cy="251999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050499" y="1199491"/>
              <a:ext cx="9000000" cy="8999975"/>
              <a:chOff x="3050499" y="1199491"/>
              <a:chExt cx="9000000" cy="8999975"/>
            </a:xfrm>
          </p:grpSpPr>
          <p:sp>
            <p:nvSpPr>
              <p:cNvPr id="119" name="Pie 118"/>
              <p:cNvSpPr>
                <a:spLocks noChangeAspect="1"/>
              </p:cNvSpPr>
              <p:nvPr/>
            </p:nvSpPr>
            <p:spPr>
              <a:xfrm>
                <a:off x="3050501" y="1199493"/>
                <a:ext cx="8999998" cy="8999973"/>
              </a:xfrm>
              <a:prstGeom prst="pie">
                <a:avLst>
                  <a:gd name="adj1" fmla="val 16201475"/>
                  <a:gd name="adj2" fmla="val 385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prstTxWarp prst="textArchUp">
                  <a:avLst/>
                </a:prstTxWarp>
              </a:bodyPr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20" name="Group 119"/>
              <p:cNvGrpSpPr/>
              <p:nvPr/>
            </p:nvGrpSpPr>
            <p:grpSpPr>
              <a:xfrm>
                <a:off x="7613558" y="1200246"/>
                <a:ext cx="120000" cy="658163"/>
                <a:chOff x="3817672" y="2448001"/>
                <a:chExt cx="72000" cy="394899"/>
              </a:xfrm>
            </p:grpSpPr>
            <p:cxnSp>
              <p:nvCxnSpPr>
                <p:cNvPr id="127" name="Straight Connector 126"/>
                <p:cNvCxnSpPr>
                  <a:stCxn id="129" idx="2"/>
                  <a:endCxn id="128" idx="0"/>
                </p:cNvCxnSpPr>
                <p:nvPr/>
              </p:nvCxnSpPr>
              <p:spPr>
                <a:xfrm flipV="1">
                  <a:off x="3817672" y="2484001"/>
                  <a:ext cx="0" cy="322899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8" name="Arc 127"/>
                <p:cNvSpPr>
                  <a:spLocks noChangeAspect="1"/>
                </p:cNvSpPr>
                <p:nvPr/>
              </p:nvSpPr>
              <p:spPr>
                <a:xfrm rot="16200000">
                  <a:off x="3817672" y="24480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29" name="Arc 128"/>
                <p:cNvSpPr>
                  <a:spLocks noChangeAspect="1"/>
                </p:cNvSpPr>
                <p:nvPr/>
              </p:nvSpPr>
              <p:spPr>
                <a:xfrm rot="10800000">
                  <a:off x="3817672" y="27709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  <p:sp>
            <p:nvSpPr>
              <p:cNvPr id="121" name="Arc 120"/>
              <p:cNvSpPr/>
              <p:nvPr/>
            </p:nvSpPr>
            <p:spPr>
              <a:xfrm>
                <a:off x="3050499" y="1199491"/>
                <a:ext cx="8999998" cy="8999973"/>
              </a:xfrm>
              <a:prstGeom prst="arc">
                <a:avLst>
                  <a:gd name="adj1" fmla="val 16289764"/>
                  <a:gd name="adj2" fmla="val 5310535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sp>
            <p:nvSpPr>
              <p:cNvPr id="122" name="Arc 121"/>
              <p:cNvSpPr/>
              <p:nvPr/>
            </p:nvSpPr>
            <p:spPr>
              <a:xfrm>
                <a:off x="3710501" y="1859491"/>
                <a:ext cx="7679998" cy="7679977"/>
              </a:xfrm>
              <a:prstGeom prst="arc">
                <a:avLst>
                  <a:gd name="adj1" fmla="val 16310178"/>
                  <a:gd name="adj2" fmla="val 5310163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grpSp>
            <p:nvGrpSpPr>
              <p:cNvPr id="123" name="Group 122"/>
              <p:cNvGrpSpPr/>
              <p:nvPr/>
            </p:nvGrpSpPr>
            <p:grpSpPr>
              <a:xfrm>
                <a:off x="7613558" y="9538350"/>
                <a:ext cx="120000" cy="658163"/>
                <a:chOff x="3817672" y="2448001"/>
                <a:chExt cx="72000" cy="394899"/>
              </a:xfrm>
            </p:grpSpPr>
            <p:cxnSp>
              <p:nvCxnSpPr>
                <p:cNvPr id="124" name="Straight Connector 123"/>
                <p:cNvCxnSpPr>
                  <a:stCxn id="126" idx="2"/>
                  <a:endCxn id="125" idx="0"/>
                </p:cNvCxnSpPr>
                <p:nvPr/>
              </p:nvCxnSpPr>
              <p:spPr>
                <a:xfrm flipV="1">
                  <a:off x="3817672" y="2484001"/>
                  <a:ext cx="0" cy="322899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5" name="Arc 124"/>
                <p:cNvSpPr>
                  <a:spLocks noChangeAspect="1"/>
                </p:cNvSpPr>
                <p:nvPr/>
              </p:nvSpPr>
              <p:spPr>
                <a:xfrm rot="16200000">
                  <a:off x="3817672" y="24480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26" name="Arc 125"/>
                <p:cNvSpPr>
                  <a:spLocks noChangeAspect="1"/>
                </p:cNvSpPr>
                <p:nvPr/>
              </p:nvSpPr>
              <p:spPr>
                <a:xfrm rot="10800000">
                  <a:off x="3817672" y="27709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</p:grpSp>
        <p:grpSp>
          <p:nvGrpSpPr>
            <p:cNvPr id="14" name="Group 13"/>
            <p:cNvGrpSpPr/>
            <p:nvPr/>
          </p:nvGrpSpPr>
          <p:grpSpPr>
            <a:xfrm>
              <a:off x="3050500" y="1199491"/>
              <a:ext cx="8999998" cy="8999973"/>
              <a:chOff x="3050500" y="1199491"/>
              <a:chExt cx="8999998" cy="8999973"/>
            </a:xfrm>
          </p:grpSpPr>
          <p:grpSp>
            <p:nvGrpSpPr>
              <p:cNvPr id="109" name="Group 108"/>
              <p:cNvGrpSpPr/>
              <p:nvPr/>
            </p:nvGrpSpPr>
            <p:grpSpPr>
              <a:xfrm>
                <a:off x="7374916" y="1200244"/>
                <a:ext cx="120000" cy="658166"/>
                <a:chOff x="3674487" y="2448000"/>
                <a:chExt cx="72000" cy="394901"/>
              </a:xfrm>
            </p:grpSpPr>
            <p:cxnSp>
              <p:nvCxnSpPr>
                <p:cNvPr id="116" name="Straight Connector 115"/>
                <p:cNvCxnSpPr>
                  <a:stCxn id="117" idx="2"/>
                  <a:endCxn id="118" idx="0"/>
                </p:cNvCxnSpPr>
                <p:nvPr/>
              </p:nvCxnSpPr>
              <p:spPr>
                <a:xfrm>
                  <a:off x="3746487" y="2484000"/>
                  <a:ext cx="0" cy="322901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7" name="Arc 116"/>
                <p:cNvSpPr>
                  <a:spLocks noChangeAspect="1"/>
                </p:cNvSpPr>
                <p:nvPr/>
              </p:nvSpPr>
              <p:spPr>
                <a:xfrm>
                  <a:off x="3674487" y="24480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18" name="Arc 117"/>
                <p:cNvSpPr>
                  <a:spLocks noChangeAspect="1"/>
                </p:cNvSpPr>
                <p:nvPr/>
              </p:nvSpPr>
              <p:spPr>
                <a:xfrm rot="5400000">
                  <a:off x="3674487" y="27709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  <p:sp>
            <p:nvSpPr>
              <p:cNvPr id="110" name="Arc 109"/>
              <p:cNvSpPr/>
              <p:nvPr/>
            </p:nvSpPr>
            <p:spPr>
              <a:xfrm rot="16200000">
                <a:off x="3050512" y="1199479"/>
                <a:ext cx="8999973" cy="8999998"/>
              </a:xfrm>
              <a:prstGeom prst="arc">
                <a:avLst>
                  <a:gd name="adj1" fmla="val 10881895"/>
                  <a:gd name="adj2" fmla="val 21514400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sp>
            <p:nvSpPr>
              <p:cNvPr id="111" name="Arc 110"/>
              <p:cNvSpPr/>
              <p:nvPr/>
            </p:nvSpPr>
            <p:spPr>
              <a:xfrm rot="16200000">
                <a:off x="3710511" y="1859480"/>
                <a:ext cx="7679977" cy="7679998"/>
              </a:xfrm>
              <a:prstGeom prst="arc">
                <a:avLst>
                  <a:gd name="adj1" fmla="val 10887769"/>
                  <a:gd name="adj2" fmla="val 21498307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grpSp>
            <p:nvGrpSpPr>
              <p:cNvPr id="112" name="Group 111"/>
              <p:cNvGrpSpPr/>
              <p:nvPr/>
            </p:nvGrpSpPr>
            <p:grpSpPr>
              <a:xfrm>
                <a:off x="7374916" y="9538348"/>
                <a:ext cx="120000" cy="658166"/>
                <a:chOff x="3674487" y="2448000"/>
                <a:chExt cx="72000" cy="394901"/>
              </a:xfrm>
            </p:grpSpPr>
            <p:cxnSp>
              <p:nvCxnSpPr>
                <p:cNvPr id="113" name="Straight Connector 112"/>
                <p:cNvCxnSpPr>
                  <a:stCxn id="114" idx="2"/>
                  <a:endCxn id="115" idx="0"/>
                </p:cNvCxnSpPr>
                <p:nvPr/>
              </p:nvCxnSpPr>
              <p:spPr>
                <a:xfrm>
                  <a:off x="3746487" y="2484000"/>
                  <a:ext cx="0" cy="322901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4" name="Arc 113"/>
                <p:cNvSpPr>
                  <a:spLocks noChangeAspect="1"/>
                </p:cNvSpPr>
                <p:nvPr/>
              </p:nvSpPr>
              <p:spPr>
                <a:xfrm>
                  <a:off x="3674487" y="24480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15" name="Arc 114"/>
                <p:cNvSpPr>
                  <a:spLocks noChangeAspect="1"/>
                </p:cNvSpPr>
                <p:nvPr/>
              </p:nvSpPr>
              <p:spPr>
                <a:xfrm rot="5400000">
                  <a:off x="3674487" y="27709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</p:grpSp>
        <p:grpSp>
          <p:nvGrpSpPr>
            <p:cNvPr id="15" name="Group 14"/>
            <p:cNvGrpSpPr/>
            <p:nvPr/>
          </p:nvGrpSpPr>
          <p:grpSpPr>
            <a:xfrm>
              <a:off x="3830184" y="1979164"/>
              <a:ext cx="7440632" cy="7440630"/>
              <a:chOff x="12464477" y="7782262"/>
              <a:chExt cx="7440632" cy="7440630"/>
            </a:xfrm>
          </p:grpSpPr>
          <p:grpSp>
            <p:nvGrpSpPr>
              <p:cNvPr id="20" name="Group 19"/>
              <p:cNvGrpSpPr/>
              <p:nvPr/>
            </p:nvGrpSpPr>
            <p:grpSpPr>
              <a:xfrm rot="2700000">
                <a:off x="12464794" y="7782263"/>
                <a:ext cx="7439998" cy="7440630"/>
                <a:chOff x="3830500" y="1978840"/>
                <a:chExt cx="7439998" cy="7440630"/>
              </a:xfrm>
            </p:grpSpPr>
            <p:sp>
              <p:nvSpPr>
                <p:cNvPr id="99" name="Arc 98"/>
                <p:cNvSpPr>
                  <a:spLocks noChangeAspect="1"/>
                </p:cNvSpPr>
                <p:nvPr/>
              </p:nvSpPr>
              <p:spPr>
                <a:xfrm rot="18900000">
                  <a:off x="3830500" y="1979492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612D7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00" name="Arc 9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612D7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101" name="Group 100"/>
                <p:cNvGrpSpPr/>
                <p:nvPr/>
              </p:nvGrpSpPr>
              <p:grpSpPr>
                <a:xfrm>
                  <a:off x="8380503" y="2969762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106" name="Straight Connector 105"/>
                  <p:cNvCxnSpPr>
                    <a:stCxn id="107" idx="2"/>
                    <a:endCxn id="10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7" name="Arc 10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108" name="Arc 10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102" name="Group 10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103" name="Straight Connector 102"/>
                  <p:cNvCxnSpPr>
                    <a:stCxn id="104" idx="2"/>
                    <a:endCxn id="10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4" name="Arc 10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105" name="Arc 10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1" name="Group 20"/>
              <p:cNvGrpSpPr/>
              <p:nvPr/>
            </p:nvGrpSpPr>
            <p:grpSpPr>
              <a:xfrm rot="8100000">
                <a:off x="12464794" y="7782263"/>
                <a:ext cx="7439998" cy="7440629"/>
                <a:chOff x="3830499" y="1978840"/>
                <a:chExt cx="7439998" cy="7440629"/>
              </a:xfrm>
            </p:grpSpPr>
            <p:sp>
              <p:nvSpPr>
                <p:cNvPr id="89" name="Arc 88"/>
                <p:cNvSpPr>
                  <a:spLocks noChangeAspect="1"/>
                </p:cNvSpPr>
                <p:nvPr/>
              </p:nvSpPr>
              <p:spPr>
                <a:xfrm rot="18900000">
                  <a:off x="3830499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3B7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90" name="Arc 89"/>
                <p:cNvSpPr>
                  <a:spLocks noChangeAspect="1"/>
                </p:cNvSpPr>
                <p:nvPr/>
              </p:nvSpPr>
              <p:spPr>
                <a:xfrm rot="18900000">
                  <a:off x="6231100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3B7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91" name="Group 90"/>
                <p:cNvGrpSpPr/>
                <p:nvPr/>
              </p:nvGrpSpPr>
              <p:grpSpPr>
                <a:xfrm>
                  <a:off x="8380503" y="2969764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96" name="Straight Connector 95"/>
                  <p:cNvCxnSpPr>
                    <a:stCxn id="97" idx="2"/>
                    <a:endCxn id="9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7" name="Arc 9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98" name="Arc 9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92" name="Group 9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93" name="Straight Connector 92"/>
                  <p:cNvCxnSpPr>
                    <a:stCxn id="94" idx="2"/>
                    <a:endCxn id="9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4" name="Arc 9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95" name="Arc 9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2" name="Group 21"/>
              <p:cNvGrpSpPr/>
              <p:nvPr/>
            </p:nvGrpSpPr>
            <p:grpSpPr>
              <a:xfrm rot="13500000">
                <a:off x="12464793" y="7782262"/>
                <a:ext cx="7439998" cy="7440629"/>
                <a:chOff x="3830500" y="1978840"/>
                <a:chExt cx="7439998" cy="7440629"/>
              </a:xfrm>
            </p:grpSpPr>
            <p:sp>
              <p:nvSpPr>
                <p:cNvPr id="79" name="Arc 78"/>
                <p:cNvSpPr>
                  <a:spLocks noChangeAspect="1"/>
                </p:cNvSpPr>
                <p:nvPr/>
              </p:nvSpPr>
              <p:spPr>
                <a:xfrm rot="18900000">
                  <a:off x="3830500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6F9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80" name="Arc 7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6F9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81" name="Group 8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86" name="Straight Connector 85"/>
                  <p:cNvCxnSpPr>
                    <a:stCxn id="87" idx="2"/>
                    <a:endCxn id="8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7" name="Arc 8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88" name="Arc 8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82" name="Group 8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83" name="Straight Connector 82"/>
                  <p:cNvCxnSpPr>
                    <a:stCxn id="84" idx="2"/>
                    <a:endCxn id="8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4" name="Arc 8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85" name="Arc 8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3" name="Group 22"/>
              <p:cNvGrpSpPr/>
              <p:nvPr/>
            </p:nvGrpSpPr>
            <p:grpSpPr>
              <a:xfrm rot="5400000">
                <a:off x="12464795" y="7782264"/>
                <a:ext cx="7439998" cy="7440630"/>
                <a:chOff x="3830500" y="1978840"/>
                <a:chExt cx="7439998" cy="7440630"/>
              </a:xfrm>
            </p:grpSpPr>
            <p:sp>
              <p:nvSpPr>
                <p:cNvPr id="69" name="Arc 68"/>
                <p:cNvSpPr>
                  <a:spLocks noChangeAspect="1"/>
                </p:cNvSpPr>
                <p:nvPr/>
              </p:nvSpPr>
              <p:spPr>
                <a:xfrm rot="18900000">
                  <a:off x="3830500" y="1979492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5DAB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70" name="Arc 69"/>
                <p:cNvSpPr>
                  <a:spLocks noChangeAspect="1"/>
                </p:cNvSpPr>
                <p:nvPr/>
              </p:nvSpPr>
              <p:spPr>
                <a:xfrm rot="18900000">
                  <a:off x="6231100" y="4380084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5DAB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71" name="Group 7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76" name="Straight Connector 75"/>
                  <p:cNvCxnSpPr>
                    <a:stCxn id="77" idx="2"/>
                    <a:endCxn id="7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7" name="Arc 7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78" name="Arc 7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72" name="Group 71"/>
                <p:cNvGrpSpPr/>
                <p:nvPr/>
              </p:nvGrpSpPr>
              <p:grpSpPr>
                <a:xfrm>
                  <a:off x="7609891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73" name="Straight Connector 72"/>
                  <p:cNvCxnSpPr>
                    <a:stCxn id="74" idx="2"/>
                    <a:endCxn id="7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4" name="Arc 7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75" name="Arc 7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4" name="Group 23"/>
              <p:cNvGrpSpPr/>
              <p:nvPr/>
            </p:nvGrpSpPr>
            <p:grpSpPr>
              <a:xfrm rot="10800000">
                <a:off x="12464793" y="7782262"/>
                <a:ext cx="7439998" cy="7440629"/>
                <a:chOff x="3830500" y="1978840"/>
                <a:chExt cx="7439998" cy="7440629"/>
              </a:xfrm>
            </p:grpSpPr>
            <p:sp>
              <p:nvSpPr>
                <p:cNvPr id="59" name="Arc 58"/>
                <p:cNvSpPr>
                  <a:spLocks noChangeAspect="1"/>
                </p:cNvSpPr>
                <p:nvPr/>
              </p:nvSpPr>
              <p:spPr>
                <a:xfrm rot="18900000">
                  <a:off x="3830500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AF7A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60" name="Arc 5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AF7A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61" name="Group 6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66" name="Straight Connector 65"/>
                  <p:cNvCxnSpPr>
                    <a:stCxn id="67" idx="2"/>
                    <a:endCxn id="6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7" name="Arc 6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68" name="Arc 6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62" name="Group 6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63" name="Straight Connector 62"/>
                  <p:cNvCxnSpPr>
                    <a:stCxn id="64" idx="2"/>
                    <a:endCxn id="6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4" name="Arc 6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65" name="Arc 6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12464477" y="7782263"/>
                <a:ext cx="7440629" cy="7440629"/>
                <a:chOff x="12464477" y="7782263"/>
                <a:chExt cx="7440629" cy="7440629"/>
              </a:xfrm>
            </p:grpSpPr>
            <p:grpSp>
              <p:nvGrpSpPr>
                <p:cNvPr id="37" name="Group 36"/>
                <p:cNvGrpSpPr/>
                <p:nvPr/>
              </p:nvGrpSpPr>
              <p:grpSpPr>
                <a:xfrm>
                  <a:off x="12464794" y="7782263"/>
                  <a:ext cx="7439998" cy="7440629"/>
                  <a:chOff x="3830500" y="1978840"/>
                  <a:chExt cx="7439998" cy="7440629"/>
                </a:xfrm>
              </p:grpSpPr>
              <p:sp>
                <p:nvSpPr>
                  <p:cNvPr id="49" name="Arc 48"/>
                  <p:cNvSpPr>
                    <a:spLocks noChangeAspect="1"/>
                  </p:cNvSpPr>
                  <p:nvPr/>
                </p:nvSpPr>
                <p:spPr>
                  <a:xfrm rot="18900000">
                    <a:off x="3830500" y="1979491"/>
                    <a:ext cx="7439998" cy="7439978"/>
                  </a:xfrm>
                  <a:prstGeom prst="arc">
                    <a:avLst>
                      <a:gd name="adj1" fmla="val 19004669"/>
                      <a:gd name="adj2" fmla="val 21489158"/>
                    </a:avLst>
                  </a:prstGeom>
                  <a:ln w="28575">
                    <a:solidFill>
                      <a:srgbClr val="A51739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50" name="Arc 49"/>
                  <p:cNvSpPr>
                    <a:spLocks noChangeAspect="1"/>
                  </p:cNvSpPr>
                  <p:nvPr/>
                </p:nvSpPr>
                <p:spPr>
                  <a:xfrm rot="18900000">
                    <a:off x="6231101" y="4380083"/>
                    <a:ext cx="2638799" cy="2638792"/>
                  </a:xfrm>
                  <a:prstGeom prst="arc">
                    <a:avLst>
                      <a:gd name="adj1" fmla="val 19188582"/>
                      <a:gd name="adj2" fmla="val 21299838"/>
                    </a:avLst>
                  </a:prstGeom>
                  <a:ln w="28575">
                    <a:solidFill>
                      <a:srgbClr val="A51739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grpSp>
                <p:nvGrpSpPr>
                  <p:cNvPr id="51" name="Group 50"/>
                  <p:cNvGrpSpPr/>
                  <p:nvPr/>
                </p:nvGrpSpPr>
                <p:grpSpPr>
                  <a:xfrm>
                    <a:off x="8380503" y="2969763"/>
                    <a:ext cx="1731072" cy="1734630"/>
                    <a:chOff x="8380503" y="2969763"/>
                    <a:chExt cx="1731072" cy="1734630"/>
                  </a:xfrm>
                </p:grpSpPr>
                <p:cxnSp>
                  <p:nvCxnSpPr>
                    <p:cNvPr id="56" name="Straight Connector 55"/>
                    <p:cNvCxnSpPr>
                      <a:stCxn id="57" idx="2"/>
                      <a:endCxn id="58" idx="0"/>
                    </p:cNvCxnSpPr>
                    <p:nvPr/>
                  </p:nvCxnSpPr>
                  <p:spPr>
                    <a:xfrm flipH="1">
                      <a:off x="8482929" y="3072189"/>
                      <a:ext cx="1611072" cy="1614630"/>
                    </a:xfrm>
                    <a:prstGeom prst="line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7" name="Arc 56"/>
                    <p:cNvSpPr>
                      <a:spLocks noChangeAspect="1"/>
                    </p:cNvSpPr>
                    <p:nvPr/>
                  </p:nvSpPr>
                  <p:spPr>
                    <a:xfrm rot="2700000">
                      <a:off x="9991575" y="296976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58" name="Arc 57"/>
                    <p:cNvSpPr>
                      <a:spLocks noChangeAspect="1"/>
                    </p:cNvSpPr>
                    <p:nvPr/>
                  </p:nvSpPr>
                  <p:spPr>
                    <a:xfrm rot="8100000">
                      <a:off x="8380503" y="458439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  <p:grpSp>
                <p:nvGrpSpPr>
                  <p:cNvPr id="52" name="Group 51"/>
                  <p:cNvGrpSpPr/>
                  <p:nvPr/>
                </p:nvGrpSpPr>
                <p:grpSpPr>
                  <a:xfrm>
                    <a:off x="7609890" y="1978840"/>
                    <a:ext cx="120000" cy="2405596"/>
                    <a:chOff x="7609890" y="1978840"/>
                    <a:chExt cx="120000" cy="2405596"/>
                  </a:xfrm>
                </p:grpSpPr>
                <p:cxnSp>
                  <p:nvCxnSpPr>
                    <p:cNvPr id="53" name="Straight Connector 52"/>
                    <p:cNvCxnSpPr>
                      <a:stCxn id="54" idx="2"/>
                      <a:endCxn id="55" idx="0"/>
                    </p:cNvCxnSpPr>
                    <p:nvPr/>
                  </p:nvCxnSpPr>
                  <p:spPr>
                    <a:xfrm flipV="1">
                      <a:off x="7609890" y="2038840"/>
                      <a:ext cx="0" cy="2285596"/>
                    </a:xfrm>
                    <a:prstGeom prst="line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4" name="Arc 53"/>
                    <p:cNvSpPr>
                      <a:spLocks noChangeAspect="1"/>
                    </p:cNvSpPr>
                    <p:nvPr/>
                  </p:nvSpPr>
                  <p:spPr>
                    <a:xfrm rot="10800000">
                      <a:off x="7609890" y="4264436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55" name="Arc 54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7609890" y="1978840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</p:grpSp>
            <p:grpSp>
              <p:nvGrpSpPr>
                <p:cNvPr id="38" name="Group 37"/>
                <p:cNvGrpSpPr/>
                <p:nvPr/>
              </p:nvGrpSpPr>
              <p:grpSpPr>
                <a:xfrm rot="16200000">
                  <a:off x="12464793" y="7782262"/>
                  <a:ext cx="7439998" cy="7440629"/>
                  <a:chOff x="3830500" y="1978840"/>
                  <a:chExt cx="7439998" cy="7440629"/>
                </a:xfrm>
              </p:grpSpPr>
              <p:sp>
                <p:nvSpPr>
                  <p:cNvPr id="39" name="Arc 38"/>
                  <p:cNvSpPr>
                    <a:spLocks noChangeAspect="1"/>
                  </p:cNvSpPr>
                  <p:nvPr/>
                </p:nvSpPr>
                <p:spPr>
                  <a:xfrm rot="18900000">
                    <a:off x="3830500" y="1979491"/>
                    <a:ext cx="7439998" cy="7439978"/>
                  </a:xfrm>
                  <a:prstGeom prst="arc">
                    <a:avLst>
                      <a:gd name="adj1" fmla="val 19004669"/>
                      <a:gd name="adj2" fmla="val 21489158"/>
                    </a:avLst>
                  </a:prstGeom>
                  <a:ln w="28575">
                    <a:solidFill>
                      <a:srgbClr val="C4410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40" name="Arc 39"/>
                  <p:cNvSpPr>
                    <a:spLocks noChangeAspect="1"/>
                  </p:cNvSpPr>
                  <p:nvPr/>
                </p:nvSpPr>
                <p:spPr>
                  <a:xfrm rot="18900000">
                    <a:off x="6231101" y="4380083"/>
                    <a:ext cx="2638799" cy="2638792"/>
                  </a:xfrm>
                  <a:prstGeom prst="arc">
                    <a:avLst>
                      <a:gd name="adj1" fmla="val 19188582"/>
                      <a:gd name="adj2" fmla="val 21299838"/>
                    </a:avLst>
                  </a:prstGeom>
                  <a:ln w="28575">
                    <a:solidFill>
                      <a:srgbClr val="C4410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grpSp>
                <p:nvGrpSpPr>
                  <p:cNvPr id="41" name="Group 40"/>
                  <p:cNvGrpSpPr/>
                  <p:nvPr/>
                </p:nvGrpSpPr>
                <p:grpSpPr>
                  <a:xfrm>
                    <a:off x="8380503" y="2969763"/>
                    <a:ext cx="1731072" cy="1734630"/>
                    <a:chOff x="8380503" y="2969763"/>
                    <a:chExt cx="1731072" cy="1734630"/>
                  </a:xfrm>
                </p:grpSpPr>
                <p:cxnSp>
                  <p:nvCxnSpPr>
                    <p:cNvPr id="46" name="Straight Connector 45"/>
                    <p:cNvCxnSpPr>
                      <a:stCxn id="47" idx="2"/>
                      <a:endCxn id="48" idx="0"/>
                    </p:cNvCxnSpPr>
                    <p:nvPr/>
                  </p:nvCxnSpPr>
                  <p:spPr>
                    <a:xfrm flipH="1">
                      <a:off x="8482929" y="3072189"/>
                      <a:ext cx="1611072" cy="1614630"/>
                    </a:xfrm>
                    <a:prstGeom prst="line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7" name="Arc 46"/>
                    <p:cNvSpPr>
                      <a:spLocks noChangeAspect="1"/>
                    </p:cNvSpPr>
                    <p:nvPr/>
                  </p:nvSpPr>
                  <p:spPr>
                    <a:xfrm rot="2700000">
                      <a:off x="9991575" y="296976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48" name="Arc 47"/>
                    <p:cNvSpPr>
                      <a:spLocks noChangeAspect="1"/>
                    </p:cNvSpPr>
                    <p:nvPr/>
                  </p:nvSpPr>
                  <p:spPr>
                    <a:xfrm rot="8100000">
                      <a:off x="8380503" y="458439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  <p:grpSp>
                <p:nvGrpSpPr>
                  <p:cNvPr id="42" name="Group 41"/>
                  <p:cNvGrpSpPr/>
                  <p:nvPr/>
                </p:nvGrpSpPr>
                <p:grpSpPr>
                  <a:xfrm>
                    <a:off x="7609890" y="1978840"/>
                    <a:ext cx="120000" cy="2405596"/>
                    <a:chOff x="7609890" y="1978840"/>
                    <a:chExt cx="120000" cy="2405596"/>
                  </a:xfrm>
                </p:grpSpPr>
                <p:cxnSp>
                  <p:nvCxnSpPr>
                    <p:cNvPr id="43" name="Straight Connector 42"/>
                    <p:cNvCxnSpPr>
                      <a:stCxn id="44" idx="2"/>
                      <a:endCxn id="45" idx="0"/>
                    </p:cNvCxnSpPr>
                    <p:nvPr/>
                  </p:nvCxnSpPr>
                  <p:spPr>
                    <a:xfrm flipV="1">
                      <a:off x="7609890" y="2038840"/>
                      <a:ext cx="0" cy="2285596"/>
                    </a:xfrm>
                    <a:prstGeom prst="line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4" name="Arc 43"/>
                    <p:cNvSpPr>
                      <a:spLocks noChangeAspect="1"/>
                    </p:cNvSpPr>
                    <p:nvPr/>
                  </p:nvSpPr>
                  <p:spPr>
                    <a:xfrm rot="10800000">
                      <a:off x="7609890" y="4264436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45" name="Arc 44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7609890" y="1978840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</p:grpSp>
          </p:grpSp>
          <p:grpSp>
            <p:nvGrpSpPr>
              <p:cNvPr id="26" name="Group 25"/>
              <p:cNvGrpSpPr/>
              <p:nvPr/>
            </p:nvGrpSpPr>
            <p:grpSpPr>
              <a:xfrm rot="18900000">
                <a:off x="12464793" y="7782262"/>
                <a:ext cx="7439998" cy="7440629"/>
                <a:chOff x="3830499" y="1978840"/>
                <a:chExt cx="7439998" cy="7440629"/>
              </a:xfrm>
            </p:grpSpPr>
            <p:sp>
              <p:nvSpPr>
                <p:cNvPr id="27" name="Arc 26"/>
                <p:cNvSpPr>
                  <a:spLocks noChangeAspect="1"/>
                </p:cNvSpPr>
                <p:nvPr/>
              </p:nvSpPr>
              <p:spPr>
                <a:xfrm rot="18900000">
                  <a:off x="3830499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9662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28" name="Arc 27"/>
                <p:cNvSpPr>
                  <a:spLocks noChangeAspect="1"/>
                </p:cNvSpPr>
                <p:nvPr/>
              </p:nvSpPr>
              <p:spPr>
                <a:xfrm rot="18900000">
                  <a:off x="6231100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9662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29" name="Group 28"/>
                <p:cNvGrpSpPr/>
                <p:nvPr/>
              </p:nvGrpSpPr>
              <p:grpSpPr>
                <a:xfrm>
                  <a:off x="8380503" y="2969764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34" name="Straight Connector 33"/>
                  <p:cNvCxnSpPr>
                    <a:stCxn id="35" idx="2"/>
                    <a:endCxn id="36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5" name="Arc 34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36" name="Arc 35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30" name="Group 29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31" name="Straight Connector 30"/>
                  <p:cNvCxnSpPr>
                    <a:stCxn id="32" idx="2"/>
                    <a:endCxn id="33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" name="Arc 31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33" name="Arc 32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</p:grpSp>
        <p:sp>
          <p:nvSpPr>
            <p:cNvPr id="17" name="Oval 16"/>
            <p:cNvSpPr>
              <a:spLocks noChangeAspect="1"/>
            </p:cNvSpPr>
            <p:nvPr/>
          </p:nvSpPr>
          <p:spPr>
            <a:xfrm>
              <a:off x="6349899" y="4496091"/>
              <a:ext cx="2401200" cy="2401194"/>
            </a:xfrm>
            <a:prstGeom prst="ellipse">
              <a:avLst/>
            </a:prstGeom>
            <a:noFill/>
            <a:ln w="28575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</p:grp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048601" y="4042236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4048601" y="5970690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8886723" y="4042236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8886723" y="5970690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610835" y="74263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5308363" y="74263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7610835" y="25876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5308363" y="25876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0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6476194" y="4990868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2" name="Rectangle 1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3" name="Group 1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4" name="Group 1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6" name="Freeform 1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7" name="Group 1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8" name="Freeform 1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9" name="Freeform 1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0" name="Freeform 1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1" name="Freeform 1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2" name="Freeform 1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3" name="Freeform 1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5" name="Rectangle 1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51" name="TextBox 1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Map</a:t>
            </a:r>
          </a:p>
        </p:txBody>
      </p:sp>
      <p:grpSp>
        <p:nvGrpSpPr>
          <p:cNvPr id="164" name="Group 163"/>
          <p:cNvGrpSpPr>
            <a:grpSpLocks noChangeAspect="1"/>
          </p:cNvGrpSpPr>
          <p:nvPr userDrawn="1"/>
        </p:nvGrpSpPr>
        <p:grpSpPr>
          <a:xfrm>
            <a:off x="3410499" y="1758980"/>
            <a:ext cx="8280000" cy="8279996"/>
            <a:chOff x="2880937" y="957176"/>
            <a:chExt cx="4388401" cy="4388399"/>
          </a:xfrm>
        </p:grpSpPr>
        <p:sp>
          <p:nvSpPr>
            <p:cNvPr id="165" name="Rectangle 164"/>
            <p:cNvSpPr>
              <a:spLocks noChangeAspect="1"/>
            </p:cNvSpPr>
            <p:nvPr userDrawn="1"/>
          </p:nvSpPr>
          <p:spPr>
            <a:xfrm rot="18900000">
              <a:off x="2880937" y="957176"/>
              <a:ext cx="4388400" cy="4388399"/>
            </a:xfrm>
            <a:prstGeom prst="rect">
              <a:avLst/>
            </a:prstGeom>
            <a:noFill/>
            <a:effectLst/>
          </p:spPr>
          <p:txBody>
            <a:bodyPr spcFirstLastPara="1" wrap="none" lIns="25685" tIns="12843" rIns="25685" bIns="12843" numCol="1">
              <a:prstTxWarp prst="textArchUp">
                <a:avLst/>
              </a:prstTxWarp>
              <a:spAutoFit/>
            </a:bodyPr>
            <a:lstStyle/>
            <a:p>
              <a:pPr algn="ctr" defTabSz="656613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2000" kern="0" dirty="0">
                  <a:ln w="0"/>
                  <a:solidFill>
                    <a:prstClr val="black"/>
                  </a:solidFill>
                  <a:latin typeface="Verdana"/>
                </a:rPr>
                <a:t>Internal</a:t>
              </a:r>
            </a:p>
          </p:txBody>
        </p:sp>
        <p:sp>
          <p:nvSpPr>
            <p:cNvPr id="166" name="Rectangle 165"/>
            <p:cNvSpPr>
              <a:spLocks noChangeAspect="1"/>
            </p:cNvSpPr>
            <p:nvPr userDrawn="1"/>
          </p:nvSpPr>
          <p:spPr>
            <a:xfrm rot="2700000">
              <a:off x="2880938" y="957176"/>
              <a:ext cx="4388399" cy="4388400"/>
            </a:xfrm>
            <a:prstGeom prst="rect">
              <a:avLst/>
            </a:prstGeom>
            <a:noFill/>
            <a:effectLst/>
          </p:spPr>
          <p:txBody>
            <a:bodyPr spcFirstLastPara="1" wrap="none" lIns="25685" tIns="12843" rIns="25685" bIns="12843" numCol="1">
              <a:prstTxWarp prst="textArchUp">
                <a:avLst/>
              </a:prstTxWarp>
              <a:spAutoFit/>
            </a:bodyPr>
            <a:lstStyle/>
            <a:p>
              <a:pPr algn="ctr" defTabSz="656613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2000" kern="0" dirty="0">
                  <a:ln w="0"/>
                  <a:solidFill>
                    <a:prstClr val="black"/>
                  </a:solidFill>
                  <a:latin typeface="Verdana"/>
                </a:rPr>
                <a:t>External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88276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Con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3059675" y="1398991"/>
            <a:ext cx="9000000" cy="9000000"/>
            <a:chOff x="3059675" y="1199491"/>
            <a:chExt cx="9000000" cy="9000000"/>
          </a:xfrm>
        </p:grpSpPr>
        <p:sp>
          <p:nvSpPr>
            <p:cNvPr id="152" name="Oval 151"/>
            <p:cNvSpPr>
              <a:spLocks noChangeAspect="1"/>
            </p:cNvSpPr>
            <p:nvPr/>
          </p:nvSpPr>
          <p:spPr>
            <a:xfrm>
              <a:off x="3059675" y="1199491"/>
              <a:ext cx="9000000" cy="900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44101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3" name="Rectangle 152"/>
            <p:cNvSpPr>
              <a:spLocks noChangeAspect="1"/>
            </p:cNvSpPr>
            <p:nvPr/>
          </p:nvSpPr>
          <p:spPr>
            <a:xfrm>
              <a:off x="3329675" y="1469491"/>
              <a:ext cx="8460000" cy="846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44101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Environmental factors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4" name="Group 153"/>
          <p:cNvGrpSpPr/>
          <p:nvPr userDrawn="1"/>
        </p:nvGrpSpPr>
        <p:grpSpPr>
          <a:xfrm>
            <a:off x="4139675" y="2478991"/>
            <a:ext cx="6840000" cy="6840000"/>
            <a:chOff x="3600000" y="1800000"/>
            <a:chExt cx="3283200" cy="3283200"/>
          </a:xfrm>
        </p:grpSpPr>
        <p:sp>
          <p:nvSpPr>
            <p:cNvPr id="155" name="Oval 154"/>
            <p:cNvSpPr>
              <a:spLocks noChangeAspect="1"/>
            </p:cNvSpPr>
            <p:nvPr/>
          </p:nvSpPr>
          <p:spPr>
            <a:xfrm>
              <a:off x="3600000" y="1800000"/>
              <a:ext cx="3283200" cy="32832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9662F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6" name="Rectangle 155"/>
            <p:cNvSpPr>
              <a:spLocks noChangeAspect="1"/>
            </p:cNvSpPr>
            <p:nvPr/>
          </p:nvSpPr>
          <p:spPr>
            <a:xfrm>
              <a:off x="3729600" y="1929600"/>
              <a:ext cx="3024000" cy="3024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Not able to influence, but important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5219675" y="3558991"/>
            <a:ext cx="4680000" cy="4680000"/>
            <a:chOff x="4140000" y="2340000"/>
            <a:chExt cx="2246400" cy="2246400"/>
          </a:xfrm>
        </p:grpSpPr>
        <p:sp>
          <p:nvSpPr>
            <p:cNvPr id="158" name="Oval 157"/>
            <p:cNvSpPr>
              <a:spLocks noChangeAspect="1"/>
            </p:cNvSpPr>
            <p:nvPr/>
          </p:nvSpPr>
          <p:spPr>
            <a:xfrm>
              <a:off x="4140000" y="2340000"/>
              <a:ext cx="2246400" cy="22464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80000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9" name="Rectangle 158"/>
            <p:cNvSpPr>
              <a:spLocks noChangeAspect="1"/>
            </p:cNvSpPr>
            <p:nvPr/>
          </p:nvSpPr>
          <p:spPr>
            <a:xfrm>
              <a:off x="4269600" y="2469600"/>
              <a:ext cx="1987200" cy="19872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80000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Able to influence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6" name="Group 5"/>
          <p:cNvGrpSpPr/>
          <p:nvPr userDrawn="1"/>
        </p:nvGrpSpPr>
        <p:grpSpPr>
          <a:xfrm>
            <a:off x="6299675" y="4638991"/>
            <a:ext cx="2520000" cy="2520000"/>
            <a:chOff x="6238199" y="4474926"/>
            <a:chExt cx="2520000" cy="2520000"/>
          </a:xfrm>
        </p:grpSpPr>
        <p:sp>
          <p:nvSpPr>
            <p:cNvPr id="161" name="Oval 160"/>
            <p:cNvSpPr>
              <a:spLocks noChangeAspect="1"/>
            </p:cNvSpPr>
            <p:nvPr/>
          </p:nvSpPr>
          <p:spPr>
            <a:xfrm>
              <a:off x="6238199" y="4474926"/>
              <a:ext cx="2520000" cy="252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03B71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3" name="Rectangle 162"/>
            <p:cNvSpPr>
              <a:spLocks noChangeAspect="1"/>
            </p:cNvSpPr>
            <p:nvPr userDrawn="1"/>
          </p:nvSpPr>
          <p:spPr>
            <a:xfrm>
              <a:off x="6508199" y="4744926"/>
              <a:ext cx="1980000" cy="198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3B71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Under direct control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 noChangeAspect="1"/>
          </p:cNvSpPr>
          <p:nvPr userDrawn="1">
            <p:ph type="body" sz="quarter" idx="19"/>
          </p:nvPr>
        </p:nvSpPr>
        <p:spPr>
          <a:xfrm>
            <a:off x="4305428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 noChangeAspect="1"/>
          </p:cNvSpPr>
          <p:nvPr userDrawn="1">
            <p:ph type="body" sz="quarter" idx="20"/>
          </p:nvPr>
        </p:nvSpPr>
        <p:spPr>
          <a:xfrm>
            <a:off x="4305428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 noChangeAspect="1"/>
          </p:cNvSpPr>
          <p:nvPr userDrawn="1">
            <p:ph type="body" sz="quarter" idx="21"/>
          </p:nvPr>
        </p:nvSpPr>
        <p:spPr>
          <a:xfrm>
            <a:off x="9725431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 noChangeAspect="1"/>
          </p:cNvSpPr>
          <p:nvPr userDrawn="1">
            <p:ph type="body" sz="quarter" idx="22"/>
          </p:nvPr>
        </p:nvSpPr>
        <p:spPr>
          <a:xfrm>
            <a:off x="9725431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 noChangeAspect="1"/>
          </p:cNvSpPr>
          <p:nvPr userDrawn="1">
            <p:ph type="body" sz="quarter" idx="25"/>
          </p:nvPr>
        </p:nvSpPr>
        <p:spPr>
          <a:xfrm>
            <a:off x="8183537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 noChangeAspect="1"/>
          </p:cNvSpPr>
          <p:nvPr userDrawn="1">
            <p:ph type="body" sz="quarter" idx="26"/>
          </p:nvPr>
        </p:nvSpPr>
        <p:spPr>
          <a:xfrm>
            <a:off x="5881065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 noChangeAspect="1"/>
          </p:cNvSpPr>
          <p:nvPr userDrawn="1">
            <p:ph type="body" sz="quarter" idx="23"/>
          </p:nvPr>
        </p:nvSpPr>
        <p:spPr>
          <a:xfrm>
            <a:off x="8183537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 noChangeAspect="1"/>
          </p:cNvSpPr>
          <p:nvPr userDrawn="1">
            <p:ph type="body" sz="quarter" idx="24"/>
          </p:nvPr>
        </p:nvSpPr>
        <p:spPr>
          <a:xfrm>
            <a:off x="5881065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 noChangeAspect="1"/>
          </p:cNvSpPr>
          <p:nvPr>
            <p:ph type="body" sz="quarter" idx="28"/>
          </p:nvPr>
        </p:nvSpPr>
        <p:spPr>
          <a:xfrm>
            <a:off x="35284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 noChangeAspect="1"/>
          </p:cNvSpPr>
          <p:nvPr>
            <p:ph type="body" sz="quarter" idx="29"/>
          </p:nvPr>
        </p:nvSpPr>
        <p:spPr>
          <a:xfrm>
            <a:off x="3065398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 noChangeAspect="1"/>
          </p:cNvSpPr>
          <p:nvPr>
            <p:ph type="body" sz="quarter" idx="30"/>
          </p:nvPr>
        </p:nvSpPr>
        <p:spPr>
          <a:xfrm>
            <a:off x="10979215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 noChangeAspect="1"/>
          </p:cNvSpPr>
          <p:nvPr>
            <p:ph type="body" sz="quarter" idx="31"/>
          </p:nvPr>
        </p:nvSpPr>
        <p:spPr>
          <a:xfrm>
            <a:off x="7023620" y="724211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 noChangeAspect="1"/>
          </p:cNvSpPr>
          <p:nvPr>
            <p:ph type="body" sz="quarter" idx="32"/>
          </p:nvPr>
        </p:nvSpPr>
        <p:spPr>
          <a:xfrm>
            <a:off x="8024162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 noChangeAspect="1"/>
          </p:cNvSpPr>
          <p:nvPr>
            <p:ph type="body" sz="quarter" idx="33"/>
          </p:nvPr>
        </p:nvSpPr>
        <p:spPr>
          <a:xfrm>
            <a:off x="6054190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 noChangeAspect="1"/>
          </p:cNvSpPr>
          <p:nvPr>
            <p:ph type="body" sz="quarter" idx="34"/>
          </p:nvPr>
        </p:nvSpPr>
        <p:spPr>
          <a:xfrm>
            <a:off x="8024162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 noChangeAspect="1"/>
          </p:cNvSpPr>
          <p:nvPr>
            <p:ph type="body" sz="quarter" idx="35"/>
          </p:nvPr>
        </p:nvSpPr>
        <p:spPr>
          <a:xfrm>
            <a:off x="6054190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 noChangeAspect="1"/>
          </p:cNvSpPr>
          <p:nvPr>
            <p:ph type="body" sz="quarter" idx="36"/>
          </p:nvPr>
        </p:nvSpPr>
        <p:spPr>
          <a:xfrm>
            <a:off x="4537940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 noChangeAspect="1"/>
          </p:cNvSpPr>
          <p:nvPr>
            <p:ph type="body" sz="quarter" idx="37"/>
          </p:nvPr>
        </p:nvSpPr>
        <p:spPr>
          <a:xfrm>
            <a:off x="35284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 noChangeAspect="1"/>
          </p:cNvSpPr>
          <p:nvPr>
            <p:ph type="body" sz="quarter" idx="38"/>
          </p:nvPr>
        </p:nvSpPr>
        <p:spPr>
          <a:xfrm>
            <a:off x="4537940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 noChangeAspect="1"/>
          </p:cNvSpPr>
          <p:nvPr>
            <p:ph type="body" sz="quarter" idx="39"/>
          </p:nvPr>
        </p:nvSpPr>
        <p:spPr>
          <a:xfrm>
            <a:off x="104680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3" name="Text Placeholder 10"/>
          <p:cNvSpPr>
            <a:spLocks noGrp="1" noChangeAspect="1"/>
          </p:cNvSpPr>
          <p:nvPr>
            <p:ph type="body" sz="quarter" idx="40"/>
          </p:nvPr>
        </p:nvSpPr>
        <p:spPr>
          <a:xfrm>
            <a:off x="7023620" y="509094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4" name="Text Placeholder 10"/>
          <p:cNvSpPr>
            <a:spLocks noGrp="1" noChangeAspect="1"/>
          </p:cNvSpPr>
          <p:nvPr>
            <p:ph type="body" sz="quarter" idx="41"/>
          </p:nvPr>
        </p:nvSpPr>
        <p:spPr>
          <a:xfrm>
            <a:off x="9465859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5" name="Text Placeholder 10"/>
          <p:cNvSpPr>
            <a:spLocks noGrp="1" noChangeAspect="1"/>
          </p:cNvSpPr>
          <p:nvPr>
            <p:ph type="body" sz="quarter" idx="42"/>
          </p:nvPr>
        </p:nvSpPr>
        <p:spPr>
          <a:xfrm>
            <a:off x="104680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6" name="Text Placeholder 10"/>
          <p:cNvSpPr>
            <a:spLocks noGrp="1" noChangeAspect="1"/>
          </p:cNvSpPr>
          <p:nvPr>
            <p:ph type="body" sz="quarter" idx="43"/>
          </p:nvPr>
        </p:nvSpPr>
        <p:spPr>
          <a:xfrm>
            <a:off x="9465859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7" name="Text Placeholder 10"/>
          <p:cNvSpPr>
            <a:spLocks noGrp="1" noChangeAspect="1"/>
          </p:cNvSpPr>
          <p:nvPr>
            <p:ph type="body" sz="quarter" idx="44"/>
          </p:nvPr>
        </p:nvSpPr>
        <p:spPr>
          <a:xfrm>
            <a:off x="5214800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8" name="Text Placeholder 10"/>
          <p:cNvSpPr>
            <a:spLocks noGrp="1" noChangeAspect="1"/>
          </p:cNvSpPr>
          <p:nvPr>
            <p:ph type="body" sz="quarter" idx="45"/>
          </p:nvPr>
        </p:nvSpPr>
        <p:spPr>
          <a:xfrm>
            <a:off x="8806907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9" name="Text Placeholder 10"/>
          <p:cNvSpPr>
            <a:spLocks noGrp="1" noChangeAspect="1"/>
          </p:cNvSpPr>
          <p:nvPr>
            <p:ph type="body" sz="quarter" idx="46"/>
          </p:nvPr>
        </p:nvSpPr>
        <p:spPr>
          <a:xfrm>
            <a:off x="7023620" y="3656932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 noChangeAspect="1"/>
          </p:cNvSpPr>
          <p:nvPr>
            <p:ph type="body" sz="quarter" idx="47"/>
          </p:nvPr>
        </p:nvSpPr>
        <p:spPr>
          <a:xfrm>
            <a:off x="6411439" y="598976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 noChangeAspect="1"/>
          </p:cNvSpPr>
          <p:nvPr>
            <p:ph type="body" sz="quarter" idx="48"/>
          </p:nvPr>
        </p:nvSpPr>
        <p:spPr>
          <a:xfrm>
            <a:off x="7626439" y="598976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Rectangle 4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9" name="Group 4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0" name="Group 4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2" name="Freeform 5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3" name="Group 5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4" name="Freeform 5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5" name="Freeform 5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6" name="Freeform 5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7" name="Freeform 5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1" name="Rectangle 5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7" name="TextBox 4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Context</a:t>
            </a:r>
          </a:p>
        </p:txBody>
      </p:sp>
    </p:spTree>
    <p:extLst>
      <p:ext uri="{BB962C8B-B14F-4D97-AF65-F5344CB8AC3E}">
        <p14:creationId xmlns:p14="http://schemas.microsoft.com/office/powerpoint/2010/main" val="2676141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Boundar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3059675" y="1398991"/>
            <a:ext cx="9000000" cy="9000000"/>
            <a:chOff x="3059675" y="1199491"/>
            <a:chExt cx="9000000" cy="9000000"/>
          </a:xfrm>
        </p:grpSpPr>
        <p:sp>
          <p:nvSpPr>
            <p:cNvPr id="152" name="Oval 151"/>
            <p:cNvSpPr>
              <a:spLocks noChangeAspect="1"/>
            </p:cNvSpPr>
            <p:nvPr/>
          </p:nvSpPr>
          <p:spPr>
            <a:xfrm>
              <a:off x="3059675" y="1199491"/>
              <a:ext cx="9000000" cy="900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9662F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3" name="Rectangle 152"/>
            <p:cNvSpPr>
              <a:spLocks noChangeAspect="1"/>
            </p:cNvSpPr>
            <p:nvPr/>
          </p:nvSpPr>
          <p:spPr>
            <a:xfrm>
              <a:off x="3329675" y="1469491"/>
              <a:ext cx="8460000" cy="846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System of Interest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5219675" y="3558991"/>
            <a:ext cx="4680000" cy="4680000"/>
            <a:chOff x="4140000" y="2340000"/>
            <a:chExt cx="2246400" cy="2246400"/>
          </a:xfrm>
        </p:grpSpPr>
        <p:sp>
          <p:nvSpPr>
            <p:cNvPr id="158" name="Oval 157"/>
            <p:cNvSpPr>
              <a:spLocks noChangeAspect="1"/>
            </p:cNvSpPr>
            <p:nvPr/>
          </p:nvSpPr>
          <p:spPr>
            <a:xfrm>
              <a:off x="4140000" y="2340000"/>
              <a:ext cx="2246400" cy="22464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80000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9" name="Rectangle 158"/>
            <p:cNvSpPr>
              <a:spLocks noChangeAspect="1"/>
            </p:cNvSpPr>
            <p:nvPr/>
          </p:nvSpPr>
          <p:spPr>
            <a:xfrm>
              <a:off x="4269600" y="2469600"/>
              <a:ext cx="1987200" cy="19872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80000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System of Influence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 noChangeAspect="1"/>
          </p:cNvSpPr>
          <p:nvPr userDrawn="1">
            <p:ph type="body" sz="quarter" idx="19"/>
          </p:nvPr>
        </p:nvSpPr>
        <p:spPr>
          <a:xfrm>
            <a:off x="4305428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 noChangeAspect="1"/>
          </p:cNvSpPr>
          <p:nvPr userDrawn="1">
            <p:ph type="body" sz="quarter" idx="20"/>
          </p:nvPr>
        </p:nvSpPr>
        <p:spPr>
          <a:xfrm>
            <a:off x="4305428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 noChangeAspect="1"/>
          </p:cNvSpPr>
          <p:nvPr userDrawn="1">
            <p:ph type="body" sz="quarter" idx="21"/>
          </p:nvPr>
        </p:nvSpPr>
        <p:spPr>
          <a:xfrm>
            <a:off x="9725431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 noChangeAspect="1"/>
          </p:cNvSpPr>
          <p:nvPr userDrawn="1">
            <p:ph type="body" sz="quarter" idx="22"/>
          </p:nvPr>
        </p:nvSpPr>
        <p:spPr>
          <a:xfrm>
            <a:off x="9725431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 noChangeAspect="1"/>
          </p:cNvSpPr>
          <p:nvPr userDrawn="1">
            <p:ph type="body" sz="quarter" idx="25"/>
          </p:nvPr>
        </p:nvSpPr>
        <p:spPr>
          <a:xfrm>
            <a:off x="8183537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 noChangeAspect="1"/>
          </p:cNvSpPr>
          <p:nvPr userDrawn="1">
            <p:ph type="body" sz="quarter" idx="26"/>
          </p:nvPr>
        </p:nvSpPr>
        <p:spPr>
          <a:xfrm>
            <a:off x="5881065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 noChangeAspect="1"/>
          </p:cNvSpPr>
          <p:nvPr userDrawn="1">
            <p:ph type="body" sz="quarter" idx="23"/>
          </p:nvPr>
        </p:nvSpPr>
        <p:spPr>
          <a:xfrm>
            <a:off x="8183537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 noChangeAspect="1"/>
          </p:cNvSpPr>
          <p:nvPr userDrawn="1">
            <p:ph type="body" sz="quarter" idx="24"/>
          </p:nvPr>
        </p:nvSpPr>
        <p:spPr>
          <a:xfrm>
            <a:off x="5881065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 noChangeAspect="1"/>
          </p:cNvSpPr>
          <p:nvPr>
            <p:ph type="body" sz="quarter" idx="28"/>
          </p:nvPr>
        </p:nvSpPr>
        <p:spPr>
          <a:xfrm>
            <a:off x="35284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 noChangeAspect="1"/>
          </p:cNvSpPr>
          <p:nvPr>
            <p:ph type="body" sz="quarter" idx="29"/>
          </p:nvPr>
        </p:nvSpPr>
        <p:spPr>
          <a:xfrm>
            <a:off x="3065398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 noChangeAspect="1"/>
          </p:cNvSpPr>
          <p:nvPr>
            <p:ph type="body" sz="quarter" idx="30"/>
          </p:nvPr>
        </p:nvSpPr>
        <p:spPr>
          <a:xfrm>
            <a:off x="10979215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 noChangeAspect="1"/>
          </p:cNvSpPr>
          <p:nvPr>
            <p:ph type="body" sz="quarter" idx="31"/>
          </p:nvPr>
        </p:nvSpPr>
        <p:spPr>
          <a:xfrm>
            <a:off x="7023620" y="724211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 noChangeAspect="1"/>
          </p:cNvSpPr>
          <p:nvPr>
            <p:ph type="body" sz="quarter" idx="32"/>
          </p:nvPr>
        </p:nvSpPr>
        <p:spPr>
          <a:xfrm>
            <a:off x="8024162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 noChangeAspect="1"/>
          </p:cNvSpPr>
          <p:nvPr>
            <p:ph type="body" sz="quarter" idx="33"/>
          </p:nvPr>
        </p:nvSpPr>
        <p:spPr>
          <a:xfrm>
            <a:off x="6054190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 noChangeAspect="1"/>
          </p:cNvSpPr>
          <p:nvPr>
            <p:ph type="body" sz="quarter" idx="34"/>
          </p:nvPr>
        </p:nvSpPr>
        <p:spPr>
          <a:xfrm>
            <a:off x="8024162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 noChangeAspect="1"/>
          </p:cNvSpPr>
          <p:nvPr>
            <p:ph type="body" sz="quarter" idx="35"/>
          </p:nvPr>
        </p:nvSpPr>
        <p:spPr>
          <a:xfrm>
            <a:off x="6054190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 noChangeAspect="1"/>
          </p:cNvSpPr>
          <p:nvPr>
            <p:ph type="body" sz="quarter" idx="36"/>
          </p:nvPr>
        </p:nvSpPr>
        <p:spPr>
          <a:xfrm>
            <a:off x="4537940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 noChangeAspect="1"/>
          </p:cNvSpPr>
          <p:nvPr>
            <p:ph type="body" sz="quarter" idx="37"/>
          </p:nvPr>
        </p:nvSpPr>
        <p:spPr>
          <a:xfrm>
            <a:off x="35284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 noChangeAspect="1"/>
          </p:cNvSpPr>
          <p:nvPr>
            <p:ph type="body" sz="quarter" idx="38"/>
          </p:nvPr>
        </p:nvSpPr>
        <p:spPr>
          <a:xfrm>
            <a:off x="4537940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 noChangeAspect="1"/>
          </p:cNvSpPr>
          <p:nvPr>
            <p:ph type="body" sz="quarter" idx="39"/>
          </p:nvPr>
        </p:nvSpPr>
        <p:spPr>
          <a:xfrm>
            <a:off x="104680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3" name="Text Placeholder 10"/>
          <p:cNvSpPr>
            <a:spLocks noGrp="1" noChangeAspect="1"/>
          </p:cNvSpPr>
          <p:nvPr>
            <p:ph type="body" sz="quarter" idx="40"/>
          </p:nvPr>
        </p:nvSpPr>
        <p:spPr>
          <a:xfrm>
            <a:off x="7023620" y="547332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4" name="Text Placeholder 10"/>
          <p:cNvSpPr>
            <a:spLocks noGrp="1" noChangeAspect="1"/>
          </p:cNvSpPr>
          <p:nvPr>
            <p:ph type="body" sz="quarter" idx="41"/>
          </p:nvPr>
        </p:nvSpPr>
        <p:spPr>
          <a:xfrm>
            <a:off x="9465859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5" name="Text Placeholder 10"/>
          <p:cNvSpPr>
            <a:spLocks noGrp="1" noChangeAspect="1"/>
          </p:cNvSpPr>
          <p:nvPr>
            <p:ph type="body" sz="quarter" idx="42"/>
          </p:nvPr>
        </p:nvSpPr>
        <p:spPr>
          <a:xfrm>
            <a:off x="104680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6" name="Text Placeholder 10"/>
          <p:cNvSpPr>
            <a:spLocks noGrp="1" noChangeAspect="1"/>
          </p:cNvSpPr>
          <p:nvPr>
            <p:ph type="body" sz="quarter" idx="43"/>
          </p:nvPr>
        </p:nvSpPr>
        <p:spPr>
          <a:xfrm>
            <a:off x="9465859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7" name="Text Placeholder 10"/>
          <p:cNvSpPr>
            <a:spLocks noGrp="1" noChangeAspect="1"/>
          </p:cNvSpPr>
          <p:nvPr>
            <p:ph type="body" sz="quarter" idx="44"/>
          </p:nvPr>
        </p:nvSpPr>
        <p:spPr>
          <a:xfrm>
            <a:off x="5214800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8" name="Text Placeholder 10"/>
          <p:cNvSpPr>
            <a:spLocks noGrp="1" noChangeAspect="1"/>
          </p:cNvSpPr>
          <p:nvPr>
            <p:ph type="body" sz="quarter" idx="45"/>
          </p:nvPr>
        </p:nvSpPr>
        <p:spPr>
          <a:xfrm>
            <a:off x="8806907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9" name="Text Placeholder 10"/>
          <p:cNvSpPr>
            <a:spLocks noGrp="1" noChangeAspect="1"/>
          </p:cNvSpPr>
          <p:nvPr>
            <p:ph type="body" sz="quarter" idx="46"/>
          </p:nvPr>
        </p:nvSpPr>
        <p:spPr>
          <a:xfrm>
            <a:off x="7023620" y="3656932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 noChangeAspect="1"/>
          </p:cNvSpPr>
          <p:nvPr>
            <p:ph type="body" sz="quarter" idx="47"/>
          </p:nvPr>
        </p:nvSpPr>
        <p:spPr>
          <a:xfrm>
            <a:off x="6195314" y="6338895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 noChangeAspect="1"/>
          </p:cNvSpPr>
          <p:nvPr>
            <p:ph type="body" sz="quarter" idx="48"/>
          </p:nvPr>
        </p:nvSpPr>
        <p:spPr>
          <a:xfrm>
            <a:off x="7842564" y="6338895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7" name="Text Placeholder 10"/>
          <p:cNvSpPr>
            <a:spLocks noGrp="1" noChangeAspect="1"/>
          </p:cNvSpPr>
          <p:nvPr>
            <p:ph type="body" sz="quarter" idx="49"/>
          </p:nvPr>
        </p:nvSpPr>
        <p:spPr>
          <a:xfrm>
            <a:off x="6201806" y="458489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 noChangeAspect="1"/>
          </p:cNvSpPr>
          <p:nvPr>
            <p:ph type="body" sz="quarter" idx="50"/>
          </p:nvPr>
        </p:nvSpPr>
        <p:spPr>
          <a:xfrm>
            <a:off x="7849056" y="458489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49" name="Group 48"/>
          <p:cNvGrpSpPr>
            <a:grpSpLocks noChangeAspect="1"/>
          </p:cNvGrpSpPr>
          <p:nvPr userDrawn="1"/>
        </p:nvGrpSpPr>
        <p:grpSpPr>
          <a:xfrm>
            <a:off x="360000" y="5394991"/>
            <a:ext cx="14400000" cy="1008000"/>
            <a:chOff x="2160000" y="3078000"/>
            <a:chExt cx="7200003" cy="504000"/>
          </a:xfrm>
        </p:grpSpPr>
        <p:sp>
          <p:nvSpPr>
            <p:cNvPr id="50" name="TextBox 49"/>
            <p:cNvSpPr txBox="1"/>
            <p:nvPr/>
          </p:nvSpPr>
          <p:spPr>
            <a:xfrm>
              <a:off x="8280003" y="3078000"/>
              <a:ext cx="1080000" cy="504000"/>
            </a:xfrm>
            <a:prstGeom prst="rect">
              <a:avLst/>
            </a:prstGeom>
            <a:noFill/>
          </p:spPr>
          <p:txBody>
            <a:bodyPr wrap="square" rtlCol="0" anchor="ctr" anchorCtr="1">
              <a:noAutofit/>
            </a:bodyPr>
            <a:lstStyle/>
            <a:p>
              <a:pPr algn="ctr">
                <a:lnSpc>
                  <a:spcPct val="108000"/>
                </a:lnSpc>
              </a:pPr>
              <a:r>
                <a:rPr lang="en-GB" sz="2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External factors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160000" y="3078000"/>
              <a:ext cx="1080000" cy="504000"/>
            </a:xfrm>
            <a:prstGeom prst="rect">
              <a:avLst/>
            </a:prstGeom>
            <a:noFill/>
          </p:spPr>
          <p:txBody>
            <a:bodyPr wrap="square" rtlCol="0" anchor="ctr" anchorCtr="1">
              <a:noAutofit/>
            </a:bodyPr>
            <a:lstStyle/>
            <a:p>
              <a:pPr algn="ctr">
                <a:lnSpc>
                  <a:spcPct val="108000"/>
                </a:lnSpc>
              </a:pPr>
              <a:r>
                <a:rPr lang="en-GB" sz="2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External factors</a:t>
              </a:r>
            </a:p>
          </p:txBody>
        </p:sp>
      </p:grp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3" name="Group 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4" name="Group 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6" name="Freeform 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8" name="Freeform 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0" name="Freeform 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Freeform 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Freeform 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5" name="Rectangle 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6" name="TextBox 45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Boundaries</a:t>
            </a:r>
          </a:p>
        </p:txBody>
      </p:sp>
    </p:spTree>
    <p:extLst>
      <p:ext uri="{BB962C8B-B14F-4D97-AF65-F5344CB8AC3E}">
        <p14:creationId xmlns:p14="http://schemas.microsoft.com/office/powerpoint/2010/main" val="4147905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of Influ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>
            <a:spLocks/>
          </p:cNvSpPr>
          <p:nvPr userDrawn="1"/>
        </p:nvSpPr>
        <p:spPr>
          <a:xfrm>
            <a:off x="719999" y="1440000"/>
            <a:ext cx="13752000" cy="860435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System of Influence</a:t>
            </a:r>
            <a:endParaRPr lang="en-GB" sz="2000" dirty="0"/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2" name="Group 1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3" name="Group 1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" name="Freeform 1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6" name="Group 1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7" name="Freeform 1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8" name="Freeform 1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Freeform 1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0" name="Freeform 1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" name="Rectangle 1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9" name="TextBox 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of Influence</a:t>
            </a:r>
          </a:p>
        </p:txBody>
      </p:sp>
    </p:spTree>
    <p:extLst>
      <p:ext uri="{BB962C8B-B14F-4D97-AF65-F5344CB8AC3E}">
        <p14:creationId xmlns:p14="http://schemas.microsoft.com/office/powerpoint/2010/main" val="1299361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of Inte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>
            <a:spLocks/>
          </p:cNvSpPr>
          <p:nvPr userDrawn="1"/>
        </p:nvSpPr>
        <p:spPr>
          <a:xfrm>
            <a:off x="719999" y="1440000"/>
            <a:ext cx="13752000" cy="860435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System of Interest</a:t>
            </a:r>
            <a:endParaRPr lang="en-GB" sz="2000" dirty="0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 rot="10800000" flipH="1" flipV="1">
            <a:off x="6201807" y="4881063"/>
            <a:ext cx="2815406" cy="1768842"/>
          </a:xfrm>
          <a:prstGeom prst="roundRect">
            <a:avLst>
              <a:gd name="adj" fmla="val 11162"/>
            </a:avLst>
          </a:prstGeom>
          <a:solidFill>
            <a:srgbClr val="C4410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>
            <a:spLocks/>
          </p:cNvSpPr>
          <p:nvPr userDrawn="1"/>
        </p:nvSpPr>
        <p:spPr>
          <a:xfrm>
            <a:off x="6201807" y="4881063"/>
            <a:ext cx="2801896" cy="176335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108000"/>
              </a:lnSpc>
            </a:pPr>
            <a:r>
              <a:rPr lang="en-GB" sz="2000" dirty="0">
                <a:solidFill>
                  <a:schemeClr val="bg1"/>
                </a:solidFill>
              </a:rPr>
              <a:t>System of</a:t>
            </a:r>
            <a:br>
              <a:rPr lang="en-GB" sz="2000" dirty="0">
                <a:solidFill>
                  <a:schemeClr val="bg1"/>
                </a:solidFill>
              </a:rPr>
            </a:br>
            <a:r>
              <a:rPr lang="en-GB" sz="2000" dirty="0">
                <a:solidFill>
                  <a:schemeClr val="bg1"/>
                </a:solidFill>
              </a:rPr>
              <a:t>Influence</a:t>
            </a:r>
          </a:p>
        </p:txBody>
      </p:sp>
      <p:sp>
        <p:nvSpPr>
          <p:cNvPr id="14" name="Rectangle 13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" name="Group 14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6" name="Group 15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8" name="Freeform 1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9" name="Group 1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0" name="Freeform 1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Freeform 2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4" name="Freeform 2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5" name="Freeform 2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7" name="Rectangle 1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3" name="TextBox 12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of Interest</a:t>
            </a:r>
          </a:p>
        </p:txBody>
      </p:sp>
    </p:spTree>
    <p:extLst>
      <p:ext uri="{BB962C8B-B14F-4D97-AF65-F5344CB8AC3E}">
        <p14:creationId xmlns:p14="http://schemas.microsoft.com/office/powerpoint/2010/main" val="1163866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environ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 rot="10800000" flipH="1" flipV="1">
            <a:off x="6201807" y="4881063"/>
            <a:ext cx="2815406" cy="1768842"/>
          </a:xfrm>
          <a:prstGeom prst="roundRect">
            <a:avLst>
              <a:gd name="adj" fmla="val 11162"/>
            </a:avLst>
          </a:prstGeom>
          <a:solidFill>
            <a:srgbClr val="C4410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>
            <a:spLocks/>
          </p:cNvSpPr>
          <p:nvPr userDrawn="1"/>
        </p:nvSpPr>
        <p:spPr>
          <a:xfrm>
            <a:off x="6201807" y="4881063"/>
            <a:ext cx="2801896" cy="176335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108000"/>
              </a:lnSpc>
            </a:pPr>
            <a:r>
              <a:rPr lang="en-GB" sz="2000" dirty="0">
                <a:solidFill>
                  <a:schemeClr val="bg1"/>
                </a:solidFill>
              </a:rPr>
              <a:t>System of</a:t>
            </a:r>
            <a:br>
              <a:rPr lang="en-GB" sz="2000" dirty="0">
                <a:solidFill>
                  <a:schemeClr val="bg1"/>
                </a:solidFill>
              </a:rPr>
            </a:br>
            <a:r>
              <a:rPr lang="en-GB" sz="2000" dirty="0">
                <a:solidFill>
                  <a:schemeClr val="bg1"/>
                </a:solidFill>
              </a:rPr>
              <a:t>Interest</a:t>
            </a:r>
          </a:p>
        </p:txBody>
      </p:sp>
      <p:sp>
        <p:nvSpPr>
          <p:cNvPr id="9" name="TextBox 8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External Factors</a:t>
            </a:r>
            <a:endParaRPr lang="en-GB" sz="2000" dirty="0"/>
          </a:p>
        </p:txBody>
      </p:sp>
      <p:sp>
        <p:nvSpPr>
          <p:cNvPr id="12" name="Rectangle 1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3" name="Group 1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" name="Group 1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6" name="Freeform 1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7" name="Group 1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8" name="Freeform 1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Freeform 1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0" name="Freeform 1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Freeform 2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" name="Rectangle 1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0" name="TextBox 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Environment</a:t>
            </a:r>
          </a:p>
        </p:txBody>
      </p:sp>
    </p:spTree>
    <p:extLst>
      <p:ext uri="{BB962C8B-B14F-4D97-AF65-F5344CB8AC3E}">
        <p14:creationId xmlns:p14="http://schemas.microsoft.com/office/powerpoint/2010/main" val="1839968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26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9" r:id="rId2"/>
    <p:sldLayoutId id="2147483692" r:id="rId3"/>
    <p:sldLayoutId id="2147483691" r:id="rId4"/>
    <p:sldLayoutId id="2147483704" r:id="rId5"/>
    <p:sldLayoutId id="2147483705" r:id="rId6"/>
    <p:sldLayoutId id="2147483709" r:id="rId7"/>
    <p:sldLayoutId id="2147483706" r:id="rId8"/>
    <p:sldLayoutId id="2147483707" r:id="rId9"/>
    <p:sldLayoutId id="2147483699" r:id="rId10"/>
    <p:sldLayoutId id="2147483698" r:id="rId11"/>
    <p:sldLayoutId id="2147483697" r:id="rId12"/>
    <p:sldLayoutId id="2147483702" r:id="rId13"/>
    <p:sldLayoutId id="2147483714" r:id="rId14"/>
    <p:sldLayoutId id="2147483701" r:id="rId15"/>
    <p:sldLayoutId id="2147483715" r:id="rId16"/>
    <p:sldLayoutId id="2147483700" r:id="rId17"/>
    <p:sldLayoutId id="2147483681" r:id="rId18"/>
    <p:sldLayoutId id="2147483708" r:id="rId19"/>
    <p:sldLayoutId id="2147483710" r:id="rId20"/>
    <p:sldLayoutId id="2147483696" r:id="rId21"/>
    <p:sldLayoutId id="2147483686" r:id="rId22"/>
    <p:sldLayoutId id="2147483695" r:id="rId23"/>
    <p:sldLayoutId id="2147483687" r:id="rId24"/>
    <p:sldLayoutId id="2147483682" r:id="rId25"/>
    <p:sldLayoutId id="2147483703" r:id="rId26"/>
    <p:sldLayoutId id="2147483683" r:id="rId27"/>
    <p:sldLayoutId id="2147483694" r:id="rId28"/>
    <p:sldLayoutId id="2147483716" r:id="rId29"/>
    <p:sldLayoutId id="2147483684" r:id="rId30"/>
    <p:sldLayoutId id="2147483688" r:id="rId31"/>
    <p:sldLayoutId id="2147483685" r:id="rId32"/>
    <p:sldLayoutId id="2147483711" r:id="rId33"/>
    <p:sldLayoutId id="2147483712" r:id="rId34"/>
    <p:sldLayoutId id="2147483713" r:id="rId35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790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Myriad Pro Light"/>
        <a:ea typeface=""/>
        <a:cs typeface=""/>
      </a:majorFont>
      <a:minorFont>
        <a:latin typeface="Verdan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A3E5DEEE0C4744B42EC06C68DD3AE5" ma:contentTypeVersion="8" ma:contentTypeDescription="Create a new document." ma:contentTypeScope="" ma:versionID="be0dead4bcdaeee1b9e5cb42774d9242">
  <xsd:schema xmlns:xsd="http://www.w3.org/2001/XMLSchema" xmlns:xs="http://www.w3.org/2001/XMLSchema" xmlns:p="http://schemas.microsoft.com/office/2006/metadata/properties" xmlns:ns3="5e36088e-e93b-438f-a96a-5ef377869c77" targetNamespace="http://schemas.microsoft.com/office/2006/metadata/properties" ma:root="true" ma:fieldsID="6c5efbda0556ceba302a943eb05f5c92" ns3:_="">
    <xsd:import namespace="5e36088e-e93b-438f-a96a-5ef377869c7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36088e-e93b-438f-a96a-5ef377869c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B115294-4FB1-4D40-BECF-1A69B31AD069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5e36088e-e93b-438f-a96a-5ef377869c7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8604397-DAB4-4362-8E52-15C9880546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36088e-e93b-438f-a96a-5ef377869c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1EC3E88-B01A-479E-9792-F4FEE090F7B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33610</TotalTime>
  <Words>1</Words>
  <Application>Microsoft Office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MV Boli</vt:lpstr>
      <vt:lpstr>Myriad Pro Light</vt:lpstr>
      <vt:lpstr>Times</vt:lpstr>
      <vt:lpstr>Verdana</vt:lpstr>
      <vt:lpstr>Verdana Pro SemiBold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Clarkson</dc:creator>
  <cp:lastModifiedBy>Sam Waller</cp:lastModifiedBy>
  <cp:revision>542</cp:revision>
  <cp:lastPrinted>2023-03-06T15:52:50Z</cp:lastPrinted>
  <dcterms:created xsi:type="dcterms:W3CDTF">2019-07-31T06:40:49Z</dcterms:created>
  <dcterms:modified xsi:type="dcterms:W3CDTF">2023-12-18T10:46:56Z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0x01010009A3E5DEEE0C4744B42EC06C68DD3AE5</vt:lpwstr>
  </property>
</Properties>
</file>