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6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02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 Placeholder 19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9" name="Text Placeholder 19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0" name="Text Placeholder 19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1" name="Text Placeholder 20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2" name="Text Placeholder 20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3" name="Text Placeholder 20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4" name="Text Placeholder 20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5" name="Text Placeholder 204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6" name="Text Placeholder 20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7" name="Text Placeholder 206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8" name="Text Placeholder 20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9" name="Text Placeholder 208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0" name="Text Placeholder 209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1" name="Text Placeholder 210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2" name="Text Placeholder 211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3" name="Text Placeholder 212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4" name="Text Placeholder 213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5" name="Text Placeholder 214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6" name="Text Placeholder 215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7" name="Text Placeholder 216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8" name="Text Placeholder 217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9" name="Text Placeholder 218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0" name="Text Placeholder 219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1" name="Text Placeholder 220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2" name="Text Placeholder 221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3" name="Text Placeholder 222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4" name="Text Placeholder 223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5" name="Text Placeholder 224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6" name="Text Placeholder 225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7" name="Text Placeholder 226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8" name="Text Placeholder 227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9" name="Text Placeholder 228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0" name="Text Placeholder 229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1" name="Text Placeholder 230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2" name="Text Placeholder 231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3" name="Text Placeholder 232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4" name="Text Placeholder 233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5" name="Text Placeholder 234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6" name="Text Placeholder 235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7" name="Text Placeholder 236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8" name="Text Placeholder 237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9" name="Text Placeholder 238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0" name="Text Placeholder 239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1" name="Text Placeholder 240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2" name="Text Placeholder 241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3" name="Text Placeholder 242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4" name="Text Placeholder 243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5" name="Text Placeholder 244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6" name="Text Placeholder 245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7" name="Text Placeholder 246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8" name="Text Placeholder 247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9" name="Text Placeholder 248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0" name="Text Placeholder 249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1" name="Text Placeholder 250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2" name="Text Placeholder 251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3" name="Text Placeholder 252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4" name="Text Placeholder 253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5" name="Text Placeholder 254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6" name="Text Placeholder 255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7" name="Text Placeholder 256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86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