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556" r:id="rId5"/>
  </p:sldIdLst>
  <p:sldSz cx="15119350" cy="10691813"/>
  <p:notesSz cx="9928225" cy="14303375"/>
  <p:defaultTextStyle>
    <a:defPPr>
      <a:defRPr lang="en-US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orksheets" id="{9949AC43-D274-46B4-9B0D-7D93E14CC4FC}">
          <p14:sldIdLst>
            <p14:sldId id="5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B"/>
    <a:srgbClr val="09662F"/>
    <a:srgbClr val="000000"/>
    <a:srgbClr val="003B71"/>
    <a:srgbClr val="612D70"/>
    <a:srgbClr val="A51739"/>
    <a:srgbClr val="A6A6A6"/>
    <a:srgbClr val="FFFFFF"/>
    <a:srgbClr val="C44101"/>
    <a:srgbClr val="12D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843" autoAdjust="0"/>
    <p:restoredTop sz="96404" autoAdjust="0"/>
  </p:normalViewPr>
  <p:slideViewPr>
    <p:cSldViewPr snapToGrid="0">
      <p:cViewPr varScale="1">
        <p:scale>
          <a:sx n="71" d="100"/>
          <a:sy n="71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8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994" y="1"/>
            <a:ext cx="4302693" cy="717029"/>
          </a:xfrm>
          <a:prstGeom prst="rect">
            <a:avLst/>
          </a:prstGeom>
        </p:spPr>
        <p:txBody>
          <a:bodyPr vert="horz" lIns="92002" tIns="46002" rIns="92002" bIns="46002" rtlCol="0"/>
          <a:lstStyle>
            <a:lvl1pPr algn="r">
              <a:defRPr sz="1200"/>
            </a:lvl1pPr>
          </a:lstStyle>
          <a:p>
            <a:fld id="{2032C5A7-5FDF-4FB1-BAA9-335BC817AFA4}" type="datetimeFigureOut">
              <a:rPr lang="en-GB" smtClean="0"/>
              <a:t>18/12/2023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994" y="13586349"/>
            <a:ext cx="4302693" cy="717027"/>
          </a:xfrm>
          <a:prstGeom prst="rect">
            <a:avLst/>
          </a:prstGeom>
        </p:spPr>
        <p:txBody>
          <a:bodyPr vert="horz" lIns="92002" tIns="46002" rIns="92002" bIns="46002" rtlCol="0" anchor="b"/>
          <a:lstStyle>
            <a:lvl1pPr algn="r">
              <a:defRPr sz="1200"/>
            </a:lvl1pPr>
          </a:lstStyle>
          <a:p>
            <a:fld id="{CD2C3188-D2DB-4470-B221-4649028C2D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4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704" y="5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/>
          <a:lstStyle>
            <a:lvl1pPr algn="r">
              <a:defRPr sz="1900"/>
            </a:lvl1pPr>
          </a:lstStyle>
          <a:p>
            <a:fld id="{435D28C5-E7F3-48CF-8C7F-AED0854FE3C5}" type="datetimeFigureOut">
              <a:rPr lang="en-GB" smtClean="0"/>
              <a:t>18/12/2023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0988" y="1787525"/>
            <a:ext cx="6826250" cy="4827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3095" tIns="71547" rIns="143095" bIns="7154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30" y="6883503"/>
            <a:ext cx="7942577" cy="5631955"/>
          </a:xfrm>
          <a:prstGeom prst="rect">
            <a:avLst/>
          </a:prstGeom>
        </p:spPr>
        <p:txBody>
          <a:bodyPr vert="horz" lIns="143095" tIns="71547" rIns="143095" bIns="715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l">
              <a:defRPr sz="19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704" y="13585728"/>
            <a:ext cx="4302231" cy="717651"/>
          </a:xfrm>
          <a:prstGeom prst="rect">
            <a:avLst/>
          </a:prstGeom>
        </p:spPr>
        <p:txBody>
          <a:bodyPr vert="horz" lIns="143095" tIns="71547" rIns="143095" bIns="71547" rtlCol="0" anchor="b"/>
          <a:lstStyle>
            <a:lvl1pPr algn="r">
              <a:defRPr sz="1900"/>
            </a:lvl1pPr>
          </a:lstStyle>
          <a:p>
            <a:fld id="{0BF34241-7B9A-495B-8A8C-966BE289BA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54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4438" y="1941513"/>
            <a:ext cx="7405687" cy="5237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31398-46AA-43C6-9F38-485F8621F59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27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://www.youtube.com/watch?v=UhFUJkBw3kk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List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719999" y="1439999"/>
              <a:ext cx="13752002" cy="8640004"/>
              <a:chOff x="719999" y="1433472"/>
              <a:chExt cx="13752002" cy="8640004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999" y="1433472"/>
                <a:ext cx="6760800" cy="8640000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Rounded Rectangle 10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20" y="1433473"/>
                <a:ext cx="6760581" cy="8640003"/>
              </a:xfrm>
              <a:prstGeom prst="roundRect">
                <a:avLst>
                  <a:gd name="adj" fmla="val 2620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4410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>
              <a:spLocks/>
            </p:cNvSpPr>
            <p:nvPr userDrawn="1"/>
          </p:nvSpPr>
          <p:spPr>
            <a:xfrm>
              <a:off x="71999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Internal Stakeholders</a:t>
              </a:r>
              <a:endParaRPr lang="en-GB" sz="2000" dirty="0"/>
            </a:p>
          </p:txBody>
        </p:sp>
        <p:sp>
          <p:nvSpPr>
            <p:cNvPr id="13" name="TextBox 12"/>
            <p:cNvSpPr txBox="1">
              <a:spLocks/>
            </p:cNvSpPr>
            <p:nvPr userDrawn="1"/>
          </p:nvSpPr>
          <p:spPr>
            <a:xfrm>
              <a:off x="7711419" y="1440000"/>
              <a:ext cx="6760581" cy="419241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External Stakeholders</a:t>
              </a:r>
              <a:endParaRPr lang="en-GB" sz="20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1" name="Group 2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3" name="Freeform 2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5" name="Freeform 2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" name="Rectangle 2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617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c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58915B-924F-457A-B230-3FE7E2631722}"/>
              </a:ext>
            </a:extLst>
          </p:cNvPr>
          <p:cNvSpPr txBox="1"/>
          <p:nvPr userDrawn="1"/>
        </p:nvSpPr>
        <p:spPr>
          <a:xfrm>
            <a:off x="11864832" y="1517790"/>
            <a:ext cx="2062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 Rich Picture</a:t>
            </a: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1233070" y="1804416"/>
            <a:ext cx="3183775" cy="669348"/>
            <a:chOff x="11199904" y="1804416"/>
            <a:chExt cx="3183775" cy="669348"/>
          </a:xfrm>
        </p:grpSpPr>
        <p:grpSp>
          <p:nvGrpSpPr>
            <p:cNvPr id="36" name="Group 35"/>
            <p:cNvGrpSpPr/>
            <p:nvPr userDrawn="1"/>
          </p:nvGrpSpPr>
          <p:grpSpPr>
            <a:xfrm>
              <a:off x="12915164" y="1804416"/>
              <a:ext cx="468000" cy="619569"/>
              <a:chOff x="12580939" y="1804416"/>
              <a:chExt cx="468000" cy="61956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1B4A88B-9904-4B69-A80E-C488D29C663A}"/>
                  </a:ext>
                </a:extLst>
              </p:cNvPr>
              <p:cNvSpPr txBox="1"/>
              <p:nvPr userDrawn="1"/>
            </p:nvSpPr>
            <p:spPr>
              <a:xfrm>
                <a:off x="12580939" y="1804416"/>
                <a:ext cx="46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Icons</a:t>
                </a:r>
              </a:p>
            </p:txBody>
          </p:sp>
          <p:pic>
            <p:nvPicPr>
              <p:cNvPr id="30" name="Graphic 15" descr="Baby">
                <a:extLst>
                  <a:ext uri="{FF2B5EF4-FFF2-40B4-BE49-F238E27FC236}">
                    <a16:creationId xmlns:a16="http://schemas.microsoft.com/office/drawing/2014/main" id="{960D4950-3185-4CAC-85D4-5B0235BFB08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586339" y="1966785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9" name="Group 38"/>
            <p:cNvGrpSpPr/>
            <p:nvPr userDrawn="1"/>
          </p:nvGrpSpPr>
          <p:grpSpPr>
            <a:xfrm>
              <a:off x="11199904" y="1804416"/>
              <a:ext cx="648000" cy="662265"/>
              <a:chOff x="10374525" y="1804416"/>
              <a:chExt cx="648000" cy="662265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D7C2EC-BAE4-4339-89C0-15D3A7EA923A}"/>
                  </a:ext>
                </a:extLst>
              </p:cNvPr>
              <p:cNvSpPr txBox="1"/>
              <p:nvPr userDrawn="1"/>
            </p:nvSpPr>
            <p:spPr>
              <a:xfrm>
                <a:off x="10374525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Symbols</a:t>
                </a:r>
              </a:p>
            </p:txBody>
          </p:sp>
          <p:pic>
            <p:nvPicPr>
              <p:cNvPr id="31" name="Graphic 45" descr="Two Hearts">
                <a:extLst>
                  <a:ext uri="{FF2B5EF4-FFF2-40B4-BE49-F238E27FC236}">
                    <a16:creationId xmlns:a16="http://schemas.microsoft.com/office/drawing/2014/main" id="{6B75A6FC-456D-4D1A-80DD-6B06916C01E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69925" y="2009481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 userDrawn="1"/>
          </p:nvGrpSpPr>
          <p:grpSpPr>
            <a:xfrm>
              <a:off x="11666247" y="1804416"/>
              <a:ext cx="684000" cy="669348"/>
              <a:chOff x="11082620" y="1804416"/>
              <a:chExt cx="684000" cy="669348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8C452F-D7EB-4585-BD41-15A3B89D31AF}"/>
                  </a:ext>
                </a:extLst>
              </p:cNvPr>
              <p:cNvSpPr txBox="1"/>
              <p:nvPr userDrawn="1"/>
            </p:nvSpPr>
            <p:spPr>
              <a:xfrm>
                <a:off x="11082620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Signs</a:t>
                </a:r>
              </a:p>
            </p:txBody>
          </p:sp>
          <p:pic>
            <p:nvPicPr>
              <p:cNvPr id="32" name="Graphic 47" descr="No smoking">
                <a:extLst>
                  <a:ext uri="{FF2B5EF4-FFF2-40B4-BE49-F238E27FC236}">
                    <a16:creationId xmlns:a16="http://schemas.microsoft.com/office/drawing/2014/main" id="{6BBD3E59-7771-40F3-927C-A6285EAEF09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1196020" y="2016564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 userDrawn="1"/>
          </p:nvGrpSpPr>
          <p:grpSpPr>
            <a:xfrm>
              <a:off x="12277898" y="1804416"/>
              <a:ext cx="648000" cy="596631"/>
              <a:chOff x="11848917" y="1804416"/>
              <a:chExt cx="648000" cy="596631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CF5551E-E936-4C04-9F10-F64320642C9C}"/>
                  </a:ext>
                </a:extLst>
              </p:cNvPr>
              <p:cNvSpPr txBox="1"/>
              <p:nvPr userDrawn="1"/>
            </p:nvSpPr>
            <p:spPr>
              <a:xfrm>
                <a:off x="11848917" y="1804416"/>
                <a:ext cx="648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Sketches</a:t>
                </a:r>
              </a:p>
            </p:txBody>
          </p:sp>
          <p:pic>
            <p:nvPicPr>
              <p:cNvPr id="33" name="Picture 32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52652C02-C653-434F-9433-7A6B60401BCE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8">
                <a:extLst>
                  <a:ext uri="{837473B0-CC2E-450A-ABE3-18F120FF3D39}">
                    <a1611:picAttrSrcUrl xmlns:a1611="http://schemas.microsoft.com/office/drawing/2016/11/main" r:id="rId9"/>
                  </a:ext>
                </a:extLst>
              </a:blip>
              <a:srcRect t="26041" r="23655"/>
              <a:stretch/>
            </p:blipFill>
            <p:spPr>
              <a:xfrm>
                <a:off x="11852765" y="2052132"/>
                <a:ext cx="640305" cy="34891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 userDrawn="1"/>
          </p:nvGrpSpPr>
          <p:grpSpPr>
            <a:xfrm>
              <a:off x="13332534" y="1804416"/>
              <a:ext cx="720000" cy="521393"/>
              <a:chOff x="13114297" y="1804416"/>
              <a:chExt cx="720000" cy="52139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965EFD6-AFB7-48D0-A815-9C069E7C7E98}"/>
                  </a:ext>
                </a:extLst>
              </p:cNvPr>
              <p:cNvSpPr txBox="1"/>
              <p:nvPr userDrawn="1"/>
            </p:nvSpPr>
            <p:spPr>
              <a:xfrm>
                <a:off x="13132297" y="1804416"/>
                <a:ext cx="684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Keywords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2658E07-3A05-40D8-89E8-020607FEFF83}"/>
                  </a:ext>
                </a:extLst>
              </p:cNvPr>
              <p:cNvSpPr txBox="1"/>
              <p:nvPr userDrawn="1"/>
            </p:nvSpPr>
            <p:spPr>
              <a:xfrm>
                <a:off x="13114297" y="2079588"/>
                <a:ext cx="7200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CANCER</a:t>
                </a:r>
              </a:p>
            </p:txBody>
          </p:sp>
        </p:grpSp>
        <p:grpSp>
          <p:nvGrpSpPr>
            <p:cNvPr id="4" name="Group 3"/>
            <p:cNvGrpSpPr/>
            <p:nvPr userDrawn="1"/>
          </p:nvGrpSpPr>
          <p:grpSpPr>
            <a:xfrm>
              <a:off x="13951679" y="1804416"/>
              <a:ext cx="432000" cy="514079"/>
              <a:chOff x="13925536" y="1804416"/>
              <a:chExt cx="432000" cy="514079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787A417-C03C-4EBD-BDC3-DE7A51F39FC3}"/>
                  </a:ext>
                </a:extLst>
              </p:cNvPr>
              <p:cNvSpPr txBox="1"/>
              <p:nvPr userDrawn="1"/>
            </p:nvSpPr>
            <p:spPr>
              <a:xfrm>
                <a:off x="13925536" y="1804416"/>
                <a:ext cx="432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Title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C001CE2-25E9-44B0-82C7-933628B25276}"/>
                  </a:ext>
                </a:extLst>
              </p:cNvPr>
              <p:cNvSpPr txBox="1"/>
              <p:nvPr userDrawn="1"/>
            </p:nvSpPr>
            <p:spPr>
              <a:xfrm>
                <a:off x="13955986" y="2072274"/>
                <a:ext cx="37110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dirty="0">
                    <a:solidFill>
                      <a:schemeClr val="bg1">
                        <a:lumMod val="50000"/>
                      </a:schemeClr>
                    </a:solidFill>
                  </a:rPr>
                  <a:t>?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56E2C743-4CD8-4DBD-9F29-24CAD087B4AF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Rich Pictures are used to depict complicated situations in order to understand a problem by uncovering hidden beliefs, expectations and motivations. </a:t>
            </a:r>
          </a:p>
        </p:txBody>
      </p:sp>
      <p:sp>
        <p:nvSpPr>
          <p:cNvPr id="41" name="Rectangle 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4" name="Group 4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5" name="Group 4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7" name="Freeform 4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9" name="Freeform 4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reeform 5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0" name="TextBox 3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Rich Picture</a:t>
            </a:r>
          </a:p>
        </p:txBody>
      </p:sp>
    </p:spTree>
    <p:extLst>
      <p:ext uri="{BB962C8B-B14F-4D97-AF65-F5344CB8AC3E}">
        <p14:creationId xmlns:p14="http://schemas.microsoft.com/office/powerpoint/2010/main" val="204059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luenc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318981" y="1864547"/>
            <a:ext cx="3015347" cy="735770"/>
            <a:chOff x="10906861" y="1864547"/>
            <a:chExt cx="3015347" cy="73577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2FB775-DE0C-4F65-946D-D63443E1D433}"/>
                </a:ext>
              </a:extLst>
            </p:cNvPr>
            <p:cNvSpPr/>
            <p:nvPr userDrawn="1"/>
          </p:nvSpPr>
          <p:spPr>
            <a:xfrm>
              <a:off x="12134322" y="1864547"/>
              <a:ext cx="828000" cy="468000"/>
            </a:xfrm>
            <a:prstGeom prst="ellipse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component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1E0F715-15F8-4961-B47C-2A911EBBBDD9}"/>
                </a:ext>
              </a:extLst>
            </p:cNvPr>
            <p:cNvSpPr/>
            <p:nvPr userDrawn="1"/>
          </p:nvSpPr>
          <p:spPr>
            <a:xfrm>
              <a:off x="13094208" y="1864547"/>
              <a:ext cx="828000" cy="468000"/>
            </a:xfrm>
            <a:prstGeom prst="ellipse">
              <a:avLst/>
            </a:prstGeom>
            <a:noFill/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800" dirty="0">
                  <a:solidFill>
                    <a:schemeClr val="bg1">
                      <a:lumMod val="50000"/>
                    </a:schemeClr>
                  </a:solidFill>
                </a:rPr>
                <a:t>System boundary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10906861" y="1893181"/>
              <a:ext cx="1339351" cy="707136"/>
              <a:chOff x="10747471" y="1804416"/>
              <a:chExt cx="1339351" cy="707136"/>
            </a:xfrm>
          </p:grpSpPr>
          <p:sp>
            <p:nvSpPr>
              <p:cNvPr id="58" name="Arc 57">
                <a:extLst>
                  <a:ext uri="{FF2B5EF4-FFF2-40B4-BE49-F238E27FC236}">
                    <a16:creationId xmlns:a16="http://schemas.microsoft.com/office/drawing/2014/main" id="{A0D9411B-9245-4639-B814-A8B8E4CD010A}"/>
                  </a:ext>
                </a:extLst>
              </p:cNvPr>
              <p:cNvSpPr/>
              <p:nvPr userDrawn="1"/>
            </p:nvSpPr>
            <p:spPr>
              <a:xfrm>
                <a:off x="10942694" y="2019183"/>
                <a:ext cx="947693" cy="492369"/>
              </a:xfrm>
              <a:prstGeom prst="arc">
                <a:avLst>
                  <a:gd name="adj1" fmla="val 11740945"/>
                  <a:gd name="adj2" fmla="val 20959036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437A915-409A-489A-BE3E-410C45E1C89A}"/>
                  </a:ext>
                </a:extLst>
              </p:cNvPr>
              <p:cNvSpPr txBox="1"/>
              <p:nvPr userDrawn="1"/>
            </p:nvSpPr>
            <p:spPr>
              <a:xfrm>
                <a:off x="10747471" y="1804416"/>
                <a:ext cx="133935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Influence</a:t>
                </a:r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6C2079A-7E0C-42E0-9BD4-94C84CBBBB9B}"/>
              </a:ext>
            </a:extLst>
          </p:cNvPr>
          <p:cNvSpPr txBox="1"/>
          <p:nvPr userDrawn="1"/>
        </p:nvSpPr>
        <p:spPr>
          <a:xfrm>
            <a:off x="11576075" y="1517790"/>
            <a:ext cx="2640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0" u="none" dirty="0">
                <a:solidFill>
                  <a:schemeClr val="bg1">
                    <a:lumMod val="50000"/>
                  </a:schemeClr>
                </a:solidFill>
              </a:rPr>
              <a:t>Elements of an Influence Diagram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58819BB-22AA-4172-910D-ABAECE4D3199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Influence diagrams are used to map the main components of a situation or system and the important relationships that exist between them. May have different types of arrows to distinguish different types of influence.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2" name="Freeform 2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4" name="Freeform 2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1" name="Rectangle 2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6" name="TextBox 1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Influence Map</a:t>
            </a:r>
          </a:p>
        </p:txBody>
      </p:sp>
    </p:spTree>
    <p:extLst>
      <p:ext uri="{BB962C8B-B14F-4D97-AF65-F5344CB8AC3E}">
        <p14:creationId xmlns:p14="http://schemas.microsoft.com/office/powerpoint/2010/main" val="204359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-flow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13732950" cy="8640002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62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94DA4D-F0D6-4C5A-A79C-4E716852CC48}"/>
              </a:ext>
            </a:extLst>
          </p:cNvPr>
          <p:cNvSpPr txBox="1"/>
          <p:nvPr userDrawn="1"/>
        </p:nvSpPr>
        <p:spPr>
          <a:xfrm>
            <a:off x="739049" y="9790667"/>
            <a:ext cx="1373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Data-flow Diagrams are used to map the flow of data between a set of activities that make up a process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1364498" y="1517790"/>
            <a:ext cx="3063396" cy="870289"/>
            <a:chOff x="10941345" y="1517790"/>
            <a:chExt cx="3063396" cy="87028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03921A-25DD-45E3-96AC-19893976AE63}"/>
                </a:ext>
              </a:extLst>
            </p:cNvPr>
            <p:cNvSpPr txBox="1"/>
            <p:nvPr userDrawn="1"/>
          </p:nvSpPr>
          <p:spPr>
            <a:xfrm>
              <a:off x="10941345" y="1517790"/>
              <a:ext cx="30633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u="none" dirty="0">
                  <a:solidFill>
                    <a:schemeClr val="bg1">
                      <a:lumMod val="50000"/>
                    </a:schemeClr>
                  </a:solidFill>
                </a:rPr>
                <a:t>Elements of a Data-flow Diagram</a:t>
              </a:r>
            </a:p>
          </p:txBody>
        </p:sp>
        <p:grpSp>
          <p:nvGrpSpPr>
            <p:cNvPr id="23" name="Group 22"/>
            <p:cNvGrpSpPr/>
            <p:nvPr userDrawn="1"/>
          </p:nvGrpSpPr>
          <p:grpSpPr>
            <a:xfrm>
              <a:off x="11273117" y="1826319"/>
              <a:ext cx="2409580" cy="561760"/>
              <a:chOff x="11302496" y="1894414"/>
              <a:chExt cx="2409580" cy="56176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567CC439-9C82-4130-A777-8419A77FAA86}"/>
                  </a:ext>
                </a:extLst>
              </p:cNvPr>
              <p:cNvSpPr/>
              <p:nvPr userDrawn="1"/>
            </p:nvSpPr>
            <p:spPr>
              <a:xfrm>
                <a:off x="12134226" y="1894414"/>
                <a:ext cx="561760" cy="561760"/>
              </a:xfrm>
              <a:prstGeom prst="ellips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36000" rIns="0" bIns="36000" rtlCol="0" anchor="ctr"/>
              <a:lstStyle/>
              <a:p>
                <a:pPr algn="ctr"/>
                <a:r>
                  <a:rPr lang="en-GB" sz="800" dirty="0">
                    <a:solidFill>
                      <a:schemeClr val="bg1">
                        <a:lumMod val="50000"/>
                      </a:schemeClr>
                    </a:solidFill>
                  </a:rPr>
                  <a:t>Activity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5056916-BAA9-412C-8DA2-DA301FF33CD1}"/>
                  </a:ext>
                </a:extLst>
              </p:cNvPr>
              <p:cNvGrpSpPr/>
              <p:nvPr userDrawn="1"/>
            </p:nvGrpSpPr>
            <p:grpSpPr>
              <a:xfrm>
                <a:off x="12812075" y="1976665"/>
                <a:ext cx="900001" cy="397258"/>
                <a:chOff x="8194363" y="4305300"/>
                <a:chExt cx="606666" cy="314325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8162990E-967B-475C-A07E-5656C2519CD3}"/>
                    </a:ext>
                  </a:extLst>
                </p:cNvPr>
                <p:cNvSpPr/>
                <p:nvPr/>
              </p:nvSpPr>
              <p:spPr>
                <a:xfrm>
                  <a:off x="8194363" y="4305300"/>
                  <a:ext cx="606666" cy="3143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 anchorCtr="1"/>
                <a:lstStyle/>
                <a:p>
                  <a:pPr algn="ctr">
                    <a:lnSpc>
                      <a:spcPts val="700"/>
                    </a:lnSpc>
                  </a:pPr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Data/material store</a:t>
                  </a: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8992EE5-A2B6-4883-9104-4358EC7FD7DD}"/>
                    </a:ext>
                  </a:extLst>
                </p:cNvPr>
                <p:cNvCxnSpPr/>
                <p:nvPr/>
              </p:nvCxnSpPr>
              <p:spPr>
                <a:xfrm>
                  <a:off x="8194364" y="4305300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F73BCB9-64F4-4280-A5D7-B0DDF61C93FD}"/>
                    </a:ext>
                  </a:extLst>
                </p:cNvPr>
                <p:cNvCxnSpPr/>
                <p:nvPr/>
              </p:nvCxnSpPr>
              <p:spPr>
                <a:xfrm>
                  <a:off x="8194364" y="4619625"/>
                  <a:ext cx="576000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 userDrawn="1"/>
            </p:nvGrpSpPr>
            <p:grpSpPr>
              <a:xfrm>
                <a:off x="11302496" y="1976665"/>
                <a:ext cx="694589" cy="215444"/>
                <a:chOff x="11302496" y="1976665"/>
                <a:chExt cx="694589" cy="215444"/>
              </a:xfrm>
            </p:grpSpPr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B241E26-259B-42A8-94AD-DD7BEAD5591B}"/>
                    </a:ext>
                  </a:extLst>
                </p:cNvPr>
                <p:cNvSpPr txBox="1"/>
                <p:nvPr userDrawn="1"/>
              </p:nvSpPr>
              <p:spPr>
                <a:xfrm>
                  <a:off x="11302496" y="1976665"/>
                  <a:ext cx="684000" cy="215444"/>
                </a:xfrm>
                <a:prstGeom prst="rect">
                  <a:avLst/>
                </a:prstGeom>
                <a:noFill/>
              </p:spPr>
              <p:txBody>
                <a:bodyPr wrap="square" lIns="54000" rIns="108000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50000"/>
                        </a:schemeClr>
                      </a:solidFill>
                    </a:rPr>
                    <a:t>Data flow</a:t>
                  </a:r>
                </a:p>
              </p:txBody>
            </p:sp>
            <p:cxnSp>
              <p:nvCxnSpPr>
                <p:cNvPr id="28" name="Straight Arrow Connector 27">
                  <a:extLst>
                    <a:ext uri="{FF2B5EF4-FFF2-40B4-BE49-F238E27FC236}">
                      <a16:creationId xmlns:a16="http://schemas.microsoft.com/office/drawing/2014/main" id="{06EE8082-2B26-46D3-B63A-D81148B25D50}"/>
                    </a:ext>
                  </a:extLst>
                </p:cNvPr>
                <p:cNvCxnSpPr/>
                <p:nvPr userDrawn="1"/>
              </p:nvCxnSpPr>
              <p:spPr>
                <a:xfrm>
                  <a:off x="11349085" y="2168722"/>
                  <a:ext cx="648000" cy="0"/>
                </a:xfrm>
                <a:prstGeom prst="straightConnector1">
                  <a:avLst/>
                </a:prstGeom>
                <a:ln w="19050">
                  <a:solidFill>
                    <a:schemeClr val="bg1">
                      <a:lumMod val="50000"/>
                    </a:schemeClr>
                  </a:solidFill>
                  <a:tailEnd type="triangle" w="lg" len="lg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" name="Rectangle 3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3" name="Group 3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4" name="Group 3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6" name="Freeform 3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8" name="Freeform 3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2" name="Freeform 4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5" name="Rectangle 3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0" name="TextBox 1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Data-flow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Diagram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070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Descriptions</a:t>
            </a:r>
          </a:p>
        </p:txBody>
      </p:sp>
    </p:spTree>
    <p:extLst>
      <p:ext uri="{BB962C8B-B14F-4D97-AF65-F5344CB8AC3E}">
        <p14:creationId xmlns:p14="http://schemas.microsoft.com/office/powerpoint/2010/main" val="133416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Pyra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1440000"/>
            <a:ext cx="2317845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3650231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5860464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8070697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Freeform 23"/>
          <p:cNvSpPr>
            <a:spLocks noChangeAspect="1"/>
          </p:cNvSpPr>
          <p:nvPr/>
        </p:nvSpPr>
        <p:spPr>
          <a:xfrm>
            <a:off x="5161650" y="3650231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Prioritised Needs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5" name="Freeform 24"/>
          <p:cNvSpPr>
            <a:spLocks noChangeAspect="1"/>
          </p:cNvSpPr>
          <p:nvPr/>
        </p:nvSpPr>
        <p:spPr>
          <a:xfrm>
            <a:off x="3886517" y="5860464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Agreed Themes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6" name="Freeform 25"/>
          <p:cNvSpPr>
            <a:spLocks noChangeAspect="1"/>
          </p:cNvSpPr>
          <p:nvPr/>
        </p:nvSpPr>
        <p:spPr>
          <a:xfrm>
            <a:off x="6436786" y="14400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Aim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7" name="Freeform 26"/>
          <p:cNvSpPr>
            <a:spLocks noChangeAspect="1"/>
          </p:cNvSpPr>
          <p:nvPr/>
        </p:nvSpPr>
        <p:spPr>
          <a:xfrm>
            <a:off x="2611381" y="8070697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09662F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System Requirements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21" name="Down Arrow 20"/>
          <p:cNvSpPr>
            <a:spLocks noChangeAspect="1"/>
          </p:cNvSpPr>
          <p:nvPr userDrawn="1"/>
        </p:nvSpPr>
        <p:spPr>
          <a:xfrm>
            <a:off x="7999134" y="329059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2" name="Down Arrow 21"/>
          <p:cNvSpPr>
            <a:spLocks noChangeAspect="1"/>
          </p:cNvSpPr>
          <p:nvPr userDrawn="1"/>
        </p:nvSpPr>
        <p:spPr>
          <a:xfrm>
            <a:off x="9276905" y="5504179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23" name="Down Arrow 22"/>
          <p:cNvSpPr>
            <a:spLocks noChangeAspect="1"/>
          </p:cNvSpPr>
          <p:nvPr userDrawn="1"/>
        </p:nvSpPr>
        <p:spPr>
          <a:xfrm>
            <a:off x="10554675" y="7717764"/>
            <a:ext cx="664616" cy="664615"/>
          </a:xfrm>
          <a:prstGeom prst="downArrow">
            <a:avLst/>
          </a:prstGeom>
          <a:solidFill>
            <a:srgbClr val="09662F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9" name="Freeform 2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1" name="Freeform 3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Themes</a:t>
            </a:r>
          </a:p>
        </p:txBody>
      </p:sp>
    </p:spTree>
    <p:extLst>
      <p:ext uri="{BB962C8B-B14F-4D97-AF65-F5344CB8AC3E}">
        <p14:creationId xmlns:p14="http://schemas.microsoft.com/office/powerpoint/2010/main" val="36157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Requir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9662F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9662F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Keyword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023997" y="1433963"/>
            <a:ext cx="6839999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Requirement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2167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2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9863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 userDrawn="1"/>
        </p:nvCxnSpPr>
        <p:spPr>
          <a:xfrm>
            <a:off x="12167998" y="1440000"/>
            <a:ext cx="0" cy="8640000"/>
          </a:xfrm>
          <a:prstGeom prst="line">
            <a:avLst/>
          </a:prstGeom>
          <a:ln w="28575">
            <a:solidFill>
              <a:srgbClr val="0966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off"/>
          <p:cNvSpPr txBox="1"/>
          <p:nvPr userDrawn="1"/>
        </p:nvSpPr>
        <p:spPr>
          <a:xfrm>
            <a:off x="9863998" y="1433963"/>
            <a:ext cx="2304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Demand/Wish</a:t>
            </a:r>
          </a:p>
        </p:txBody>
      </p:sp>
      <p:cxnSp>
        <p:nvCxnSpPr>
          <p:cNvPr id="142" name="Straight Connector 14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19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0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19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19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2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19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3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719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4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719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719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/>
          </p:cNvSpPr>
          <p:nvPr>
            <p:ph type="body" sz="quarter" idx="40"/>
          </p:nvPr>
        </p:nvSpPr>
        <p:spPr>
          <a:xfrm>
            <a:off x="719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/>
          </p:cNvSpPr>
          <p:nvPr>
            <p:ph type="body" sz="quarter" idx="43"/>
          </p:nvPr>
        </p:nvSpPr>
        <p:spPr>
          <a:xfrm>
            <a:off x="719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719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/>
          </p:cNvSpPr>
          <p:nvPr>
            <p:ph type="body" sz="quarter" idx="49"/>
          </p:nvPr>
        </p:nvSpPr>
        <p:spPr>
          <a:xfrm>
            <a:off x="719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/>
          </p:cNvSpPr>
          <p:nvPr>
            <p:ph type="body" sz="quarter" idx="52"/>
          </p:nvPr>
        </p:nvSpPr>
        <p:spPr>
          <a:xfrm>
            <a:off x="719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/>
          </p:cNvSpPr>
          <p:nvPr>
            <p:ph type="body" sz="quarter" idx="65"/>
          </p:nvPr>
        </p:nvSpPr>
        <p:spPr>
          <a:xfrm>
            <a:off x="3023997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/>
          </p:cNvSpPr>
          <p:nvPr>
            <p:ph type="body" sz="quarter" idx="66"/>
          </p:nvPr>
        </p:nvSpPr>
        <p:spPr>
          <a:xfrm>
            <a:off x="3023997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3" name="Text Placeholder 10"/>
          <p:cNvSpPr>
            <a:spLocks noGrp="1"/>
          </p:cNvSpPr>
          <p:nvPr>
            <p:ph type="body" sz="quarter" idx="67"/>
          </p:nvPr>
        </p:nvSpPr>
        <p:spPr>
          <a:xfrm>
            <a:off x="3023997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4" name="Text Placeholder 10"/>
          <p:cNvSpPr>
            <a:spLocks noGrp="1"/>
          </p:cNvSpPr>
          <p:nvPr>
            <p:ph type="body" sz="quarter" idx="68"/>
          </p:nvPr>
        </p:nvSpPr>
        <p:spPr>
          <a:xfrm>
            <a:off x="3023997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5" name="Text Placeholder 10"/>
          <p:cNvSpPr>
            <a:spLocks noGrp="1"/>
          </p:cNvSpPr>
          <p:nvPr>
            <p:ph type="body" sz="quarter" idx="69"/>
          </p:nvPr>
        </p:nvSpPr>
        <p:spPr>
          <a:xfrm>
            <a:off x="3023997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/>
          </p:cNvSpPr>
          <p:nvPr>
            <p:ph type="body" sz="quarter" idx="70"/>
          </p:nvPr>
        </p:nvSpPr>
        <p:spPr>
          <a:xfrm>
            <a:off x="3023997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/>
          </p:cNvSpPr>
          <p:nvPr>
            <p:ph type="body" sz="quarter" idx="71"/>
          </p:nvPr>
        </p:nvSpPr>
        <p:spPr>
          <a:xfrm>
            <a:off x="3023997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8" name="Text Placeholder 10"/>
          <p:cNvSpPr>
            <a:spLocks noGrp="1"/>
          </p:cNvSpPr>
          <p:nvPr>
            <p:ph type="body" sz="quarter" idx="72"/>
          </p:nvPr>
        </p:nvSpPr>
        <p:spPr>
          <a:xfrm>
            <a:off x="3023997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9" name="Text Placeholder 10"/>
          <p:cNvSpPr>
            <a:spLocks noGrp="1"/>
          </p:cNvSpPr>
          <p:nvPr>
            <p:ph type="body" sz="quarter" idx="73"/>
          </p:nvPr>
        </p:nvSpPr>
        <p:spPr>
          <a:xfrm>
            <a:off x="3023997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0" name="Text Placeholder 10"/>
          <p:cNvSpPr>
            <a:spLocks noGrp="1"/>
          </p:cNvSpPr>
          <p:nvPr>
            <p:ph type="body" sz="quarter" idx="74"/>
          </p:nvPr>
        </p:nvSpPr>
        <p:spPr>
          <a:xfrm>
            <a:off x="3023997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/>
          </p:cNvSpPr>
          <p:nvPr>
            <p:ph type="body" sz="quarter" idx="75"/>
          </p:nvPr>
        </p:nvSpPr>
        <p:spPr>
          <a:xfrm>
            <a:off x="3023997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/>
          </p:cNvSpPr>
          <p:nvPr>
            <p:ph type="body" sz="quarter" idx="76"/>
          </p:nvPr>
        </p:nvSpPr>
        <p:spPr>
          <a:xfrm>
            <a:off x="3023997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5" name="Text Placeholder 10"/>
          <p:cNvSpPr>
            <a:spLocks noGrp="1"/>
          </p:cNvSpPr>
          <p:nvPr>
            <p:ph type="body" sz="quarter" idx="89"/>
          </p:nvPr>
        </p:nvSpPr>
        <p:spPr>
          <a:xfrm>
            <a:off x="9863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/>
          </p:cNvSpPr>
          <p:nvPr>
            <p:ph type="body" sz="quarter" idx="90"/>
          </p:nvPr>
        </p:nvSpPr>
        <p:spPr>
          <a:xfrm>
            <a:off x="9863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/>
          </p:cNvSpPr>
          <p:nvPr>
            <p:ph type="body" sz="quarter" idx="91"/>
          </p:nvPr>
        </p:nvSpPr>
        <p:spPr>
          <a:xfrm>
            <a:off x="9863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8" name="Text Placeholder 10"/>
          <p:cNvSpPr>
            <a:spLocks noGrp="1"/>
          </p:cNvSpPr>
          <p:nvPr>
            <p:ph type="body" sz="quarter" idx="92"/>
          </p:nvPr>
        </p:nvSpPr>
        <p:spPr>
          <a:xfrm>
            <a:off x="9863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9" name="Text Placeholder 10"/>
          <p:cNvSpPr>
            <a:spLocks noGrp="1"/>
          </p:cNvSpPr>
          <p:nvPr>
            <p:ph type="body" sz="quarter" idx="93"/>
          </p:nvPr>
        </p:nvSpPr>
        <p:spPr>
          <a:xfrm>
            <a:off x="9863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0" name="Text Placeholder 10"/>
          <p:cNvSpPr>
            <a:spLocks noGrp="1"/>
          </p:cNvSpPr>
          <p:nvPr>
            <p:ph type="body" sz="quarter" idx="94"/>
          </p:nvPr>
        </p:nvSpPr>
        <p:spPr>
          <a:xfrm>
            <a:off x="9863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1" name="Text Placeholder 10"/>
          <p:cNvSpPr>
            <a:spLocks noGrp="1"/>
          </p:cNvSpPr>
          <p:nvPr>
            <p:ph type="body" sz="quarter" idx="95"/>
          </p:nvPr>
        </p:nvSpPr>
        <p:spPr>
          <a:xfrm>
            <a:off x="9863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2" name="Text Placeholder 10"/>
          <p:cNvSpPr>
            <a:spLocks noGrp="1"/>
          </p:cNvSpPr>
          <p:nvPr>
            <p:ph type="body" sz="quarter" idx="96"/>
          </p:nvPr>
        </p:nvSpPr>
        <p:spPr>
          <a:xfrm>
            <a:off x="9863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3" name="Text Placeholder 10"/>
          <p:cNvSpPr>
            <a:spLocks noGrp="1"/>
          </p:cNvSpPr>
          <p:nvPr>
            <p:ph type="body" sz="quarter" idx="97"/>
          </p:nvPr>
        </p:nvSpPr>
        <p:spPr>
          <a:xfrm>
            <a:off x="9863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4" name="Text Placeholder 10"/>
          <p:cNvSpPr>
            <a:spLocks noGrp="1"/>
          </p:cNvSpPr>
          <p:nvPr>
            <p:ph type="body" sz="quarter" idx="98"/>
          </p:nvPr>
        </p:nvSpPr>
        <p:spPr>
          <a:xfrm>
            <a:off x="9863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5" name="Text Placeholder 10"/>
          <p:cNvSpPr>
            <a:spLocks noGrp="1"/>
          </p:cNvSpPr>
          <p:nvPr>
            <p:ph type="body" sz="quarter" idx="99"/>
          </p:nvPr>
        </p:nvSpPr>
        <p:spPr>
          <a:xfrm>
            <a:off x="9863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6" name="Text Placeholder 10"/>
          <p:cNvSpPr>
            <a:spLocks noGrp="1"/>
          </p:cNvSpPr>
          <p:nvPr>
            <p:ph type="body" sz="quarter" idx="100"/>
          </p:nvPr>
        </p:nvSpPr>
        <p:spPr>
          <a:xfrm>
            <a:off x="9863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7" name="Text Placeholder 10"/>
          <p:cNvSpPr>
            <a:spLocks noGrp="1"/>
          </p:cNvSpPr>
          <p:nvPr>
            <p:ph type="body" sz="quarter" idx="101"/>
          </p:nvPr>
        </p:nvSpPr>
        <p:spPr>
          <a:xfrm>
            <a:off x="12167998" y="206215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8" name="Text Placeholder 10"/>
          <p:cNvSpPr>
            <a:spLocks noGrp="1"/>
          </p:cNvSpPr>
          <p:nvPr>
            <p:ph type="body" sz="quarter" idx="102"/>
          </p:nvPr>
        </p:nvSpPr>
        <p:spPr>
          <a:xfrm>
            <a:off x="12167998" y="943450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9" name="Text Placeholder 10"/>
          <p:cNvSpPr>
            <a:spLocks noGrp="1"/>
          </p:cNvSpPr>
          <p:nvPr>
            <p:ph type="body" sz="quarter" idx="103"/>
          </p:nvPr>
        </p:nvSpPr>
        <p:spPr>
          <a:xfrm>
            <a:off x="12167998" y="273237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0" name="Text Placeholder 10"/>
          <p:cNvSpPr>
            <a:spLocks noGrp="1"/>
          </p:cNvSpPr>
          <p:nvPr>
            <p:ph type="body" sz="quarter" idx="104"/>
          </p:nvPr>
        </p:nvSpPr>
        <p:spPr>
          <a:xfrm>
            <a:off x="12167998" y="340258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1" name="Text Placeholder 10"/>
          <p:cNvSpPr>
            <a:spLocks noGrp="1"/>
          </p:cNvSpPr>
          <p:nvPr>
            <p:ph type="body" sz="quarter" idx="105"/>
          </p:nvPr>
        </p:nvSpPr>
        <p:spPr>
          <a:xfrm>
            <a:off x="12167998" y="407280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2" name="Text Placeholder 10"/>
          <p:cNvSpPr>
            <a:spLocks noGrp="1"/>
          </p:cNvSpPr>
          <p:nvPr>
            <p:ph type="body" sz="quarter" idx="106"/>
          </p:nvPr>
        </p:nvSpPr>
        <p:spPr>
          <a:xfrm>
            <a:off x="12167998" y="474301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3" name="Text Placeholder 10"/>
          <p:cNvSpPr>
            <a:spLocks noGrp="1"/>
          </p:cNvSpPr>
          <p:nvPr>
            <p:ph type="body" sz="quarter" idx="107"/>
          </p:nvPr>
        </p:nvSpPr>
        <p:spPr>
          <a:xfrm>
            <a:off x="12167998" y="541322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4" name="Text Placeholder 10"/>
          <p:cNvSpPr>
            <a:spLocks noGrp="1"/>
          </p:cNvSpPr>
          <p:nvPr>
            <p:ph type="body" sz="quarter" idx="108"/>
          </p:nvPr>
        </p:nvSpPr>
        <p:spPr>
          <a:xfrm>
            <a:off x="12167998" y="6083442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5" name="Text Placeholder 10"/>
          <p:cNvSpPr>
            <a:spLocks noGrp="1"/>
          </p:cNvSpPr>
          <p:nvPr>
            <p:ph type="body" sz="quarter" idx="109"/>
          </p:nvPr>
        </p:nvSpPr>
        <p:spPr>
          <a:xfrm>
            <a:off x="12167998" y="6753656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6" name="Text Placeholder 10"/>
          <p:cNvSpPr>
            <a:spLocks noGrp="1"/>
          </p:cNvSpPr>
          <p:nvPr>
            <p:ph type="body" sz="quarter" idx="110"/>
          </p:nvPr>
        </p:nvSpPr>
        <p:spPr>
          <a:xfrm>
            <a:off x="12167998" y="7423870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7" name="Text Placeholder 10"/>
          <p:cNvSpPr>
            <a:spLocks noGrp="1"/>
          </p:cNvSpPr>
          <p:nvPr>
            <p:ph type="body" sz="quarter" idx="111"/>
          </p:nvPr>
        </p:nvSpPr>
        <p:spPr>
          <a:xfrm>
            <a:off x="12167998" y="8094084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18" name="Text Placeholder 10"/>
          <p:cNvSpPr>
            <a:spLocks noGrp="1"/>
          </p:cNvSpPr>
          <p:nvPr>
            <p:ph type="body" sz="quarter" idx="112"/>
          </p:nvPr>
        </p:nvSpPr>
        <p:spPr>
          <a:xfrm>
            <a:off x="12167998" y="8764298"/>
            <a:ext cx="2304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9662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99" name="Group 9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0" name="Group 9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" name="Freeform 10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4" name="Freeform 10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7" name="Freeform 10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8" name="Freeform 10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9" name="Freeform 10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1" name="Rectangle 10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77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Solu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1" name="Text Placeholder 10"/>
          <p:cNvSpPr>
            <a:spLocks noGrp="1" noChangeAspect="1"/>
          </p:cNvSpPr>
          <p:nvPr>
            <p:ph type="body" sz="quarter" idx="65"/>
          </p:nvPr>
        </p:nvSpPr>
        <p:spPr>
          <a:xfrm>
            <a:off x="6436786" y="8070700"/>
            <a:ext cx="2318070" cy="2008995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 noChangeAspect="1"/>
          </p:cNvSpPr>
          <p:nvPr>
            <p:ph type="body" sz="quarter" idx="66"/>
          </p:nvPr>
        </p:nvSpPr>
        <p:spPr>
          <a:xfrm>
            <a:off x="5161650" y="5860466"/>
            <a:ext cx="486747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 noChangeAspect="1"/>
          </p:cNvSpPr>
          <p:nvPr>
            <p:ph type="body" sz="quarter" idx="67"/>
          </p:nvPr>
        </p:nvSpPr>
        <p:spPr>
          <a:xfrm>
            <a:off x="3886517" y="3650233"/>
            <a:ext cx="7417102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 noChangeAspect="1"/>
          </p:cNvSpPr>
          <p:nvPr>
            <p:ph type="body" sz="quarter" idx="68"/>
          </p:nvPr>
        </p:nvSpPr>
        <p:spPr>
          <a:xfrm>
            <a:off x="2611381" y="1440000"/>
            <a:ext cx="9966731" cy="2008800"/>
          </a:xfrm>
          <a:prstGeom prst="rect">
            <a:avLst/>
          </a:prstGeom>
        </p:spPr>
        <p:txBody>
          <a:bodyPr lIns="144000" tIns="36000" rIns="72000" bIns="0" anchor="ctr" anchorCtr="1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9" name="Freeform 28"/>
          <p:cNvSpPr>
            <a:spLocks noChangeAspect="1"/>
          </p:cNvSpPr>
          <p:nvPr/>
        </p:nvSpPr>
        <p:spPr>
          <a:xfrm flipV="1">
            <a:off x="5161650" y="5860466"/>
            <a:ext cx="4868695" cy="2009303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0" name="Freeform 29"/>
          <p:cNvSpPr>
            <a:spLocks noChangeAspect="1"/>
          </p:cNvSpPr>
          <p:nvPr/>
        </p:nvSpPr>
        <p:spPr>
          <a:xfrm flipV="1">
            <a:off x="3886517" y="3650233"/>
            <a:ext cx="7418965" cy="2009303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Freeform 30"/>
          <p:cNvSpPr>
            <a:spLocks noChangeAspect="1"/>
          </p:cNvSpPr>
          <p:nvPr/>
        </p:nvSpPr>
        <p:spPr>
          <a:xfrm flipV="1">
            <a:off x="6436786" y="8070700"/>
            <a:ext cx="2318424" cy="20093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Freeform 31"/>
          <p:cNvSpPr>
            <a:spLocks noChangeAspect="1"/>
          </p:cNvSpPr>
          <p:nvPr/>
        </p:nvSpPr>
        <p:spPr>
          <a:xfrm flipV="1">
            <a:off x="2611381" y="1440000"/>
            <a:ext cx="9969234" cy="2009303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solidFill>
              <a:srgbClr val="A51739"/>
            </a:solidFill>
            <a:prstDash val="solid"/>
          </a:ln>
          <a:effectLst/>
        </p:spPr>
        <p:txBody>
          <a:bodyPr lIns="360000" tIns="0" rIns="0" bIns="108000" rtlCol="0" anchor="b" anchorCtr="0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Down Arrow 32"/>
          <p:cNvSpPr>
            <a:spLocks noChangeAspect="1"/>
          </p:cNvSpPr>
          <p:nvPr userDrawn="1"/>
        </p:nvSpPr>
        <p:spPr>
          <a:xfrm>
            <a:off x="4070411" y="329059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4" name="Down Arrow 33"/>
          <p:cNvSpPr>
            <a:spLocks noChangeAspect="1"/>
          </p:cNvSpPr>
          <p:nvPr userDrawn="1"/>
        </p:nvSpPr>
        <p:spPr>
          <a:xfrm>
            <a:off x="5348183" y="5504179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5" name="Down Arrow 34"/>
          <p:cNvSpPr>
            <a:spLocks noChangeAspect="1"/>
          </p:cNvSpPr>
          <p:nvPr userDrawn="1"/>
        </p:nvSpPr>
        <p:spPr>
          <a:xfrm>
            <a:off x="6625953" y="7717764"/>
            <a:ext cx="664616" cy="664615"/>
          </a:xfrm>
          <a:prstGeom prst="downArrow">
            <a:avLst/>
          </a:prstGeom>
          <a:solidFill>
            <a:srgbClr val="A51739"/>
          </a:solidFill>
          <a:ln w="24003" cap="flat" cmpd="sng" algn="ctr">
            <a:solidFill>
              <a:srgbClr val="FFFF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76810" tIns="38405" rIns="76810" bIns="384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768096"/>
            <a:endParaRPr lang="en-GB" sz="1512" kern="0">
              <a:solidFill>
                <a:srgbClr val="FFFFFF"/>
              </a:solidFill>
              <a:latin typeface="Arial"/>
              <a:ea typeface="+mn-ea"/>
            </a:endParaRPr>
          </a:p>
        </p:txBody>
      </p:sp>
      <p:sp>
        <p:nvSpPr>
          <p:cNvPr id="36" name="Freeform 35"/>
          <p:cNvSpPr>
            <a:spLocks noChangeAspect="1"/>
          </p:cNvSpPr>
          <p:nvPr userDrawn="1"/>
        </p:nvSpPr>
        <p:spPr>
          <a:xfrm>
            <a:off x="5161650" y="5860466"/>
            <a:ext cx="4867474" cy="2008800"/>
          </a:xfrm>
          <a:custGeom>
            <a:avLst/>
            <a:gdLst>
              <a:gd name="connsiteX0" fmla="*/ 519614 w 2182379"/>
              <a:gd name="connsiteY0" fmla="*/ 0 h 900000"/>
              <a:gd name="connsiteX1" fmla="*/ 1662765 w 2182379"/>
              <a:gd name="connsiteY1" fmla="*/ 0 h 900000"/>
              <a:gd name="connsiteX2" fmla="*/ 2182379 w 2182379"/>
              <a:gd name="connsiteY2" fmla="*/ 900000 h 900000"/>
              <a:gd name="connsiteX3" fmla="*/ 0 w 2182379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2379" h="900000">
                <a:moveTo>
                  <a:pt x="519614" y="0"/>
                </a:moveTo>
                <a:lnTo>
                  <a:pt x="1662765" y="0"/>
                </a:lnTo>
                <a:lnTo>
                  <a:pt x="2182379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Solution(s)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7" name="Freeform 36"/>
          <p:cNvSpPr>
            <a:spLocks noChangeAspect="1"/>
          </p:cNvSpPr>
          <p:nvPr userDrawn="1"/>
        </p:nvSpPr>
        <p:spPr>
          <a:xfrm>
            <a:off x="3886517" y="3650233"/>
            <a:ext cx="7417104" cy="2008800"/>
          </a:xfrm>
          <a:custGeom>
            <a:avLst/>
            <a:gdLst>
              <a:gd name="connsiteX0" fmla="*/ 519614 w 3325530"/>
              <a:gd name="connsiteY0" fmla="*/ 0 h 900000"/>
              <a:gd name="connsiteX1" fmla="*/ 2805916 w 3325530"/>
              <a:gd name="connsiteY1" fmla="*/ 0 h 900000"/>
              <a:gd name="connsiteX2" fmla="*/ 3325530 w 3325530"/>
              <a:gd name="connsiteY2" fmla="*/ 900000 h 900000"/>
              <a:gd name="connsiteX3" fmla="*/ 0 w 332553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530" h="900000">
                <a:moveTo>
                  <a:pt x="519614" y="0"/>
                </a:moveTo>
                <a:lnTo>
                  <a:pt x="2805916" y="0"/>
                </a:lnTo>
                <a:lnTo>
                  <a:pt x="3325530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Viable Concepts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Freeform 37"/>
          <p:cNvSpPr>
            <a:spLocks noChangeAspect="1"/>
          </p:cNvSpPr>
          <p:nvPr userDrawn="1"/>
        </p:nvSpPr>
        <p:spPr>
          <a:xfrm>
            <a:off x="6436786" y="8070700"/>
            <a:ext cx="2317846" cy="2008800"/>
          </a:xfrm>
          <a:custGeom>
            <a:avLst/>
            <a:gdLst>
              <a:gd name="connsiteX0" fmla="*/ 519614 w 1039227"/>
              <a:gd name="connsiteY0" fmla="*/ 0 h 899999"/>
              <a:gd name="connsiteX1" fmla="*/ 1039227 w 1039227"/>
              <a:gd name="connsiteY1" fmla="*/ 899999 h 899999"/>
              <a:gd name="connsiteX2" fmla="*/ 0 w 1039227"/>
              <a:gd name="connsiteY2" fmla="*/ 899999 h 89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9227" h="899999">
                <a:moveTo>
                  <a:pt x="519614" y="0"/>
                </a:moveTo>
                <a:lnTo>
                  <a:pt x="1039227" y="899999"/>
                </a:lnTo>
                <a:lnTo>
                  <a:pt x="0" y="899999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Change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39" name="Freeform 38"/>
          <p:cNvSpPr>
            <a:spLocks noChangeAspect="1"/>
          </p:cNvSpPr>
          <p:nvPr userDrawn="1"/>
        </p:nvSpPr>
        <p:spPr>
          <a:xfrm>
            <a:off x="2611381" y="1440000"/>
            <a:ext cx="9966734" cy="2008800"/>
          </a:xfrm>
          <a:custGeom>
            <a:avLst/>
            <a:gdLst>
              <a:gd name="connsiteX0" fmla="*/ 519614 w 4468681"/>
              <a:gd name="connsiteY0" fmla="*/ 0 h 900000"/>
              <a:gd name="connsiteX1" fmla="*/ 3949067 w 4468681"/>
              <a:gd name="connsiteY1" fmla="*/ 0 h 900000"/>
              <a:gd name="connsiteX2" fmla="*/ 4468681 w 4468681"/>
              <a:gd name="connsiteY2" fmla="*/ 900000 h 900000"/>
              <a:gd name="connsiteX3" fmla="*/ 0 w 4468681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8681" h="900000">
                <a:moveTo>
                  <a:pt x="519614" y="0"/>
                </a:moveTo>
                <a:lnTo>
                  <a:pt x="3949067" y="0"/>
                </a:lnTo>
                <a:lnTo>
                  <a:pt x="4468681" y="900000"/>
                </a:lnTo>
                <a:lnTo>
                  <a:pt x="0" y="900000"/>
                </a:lnTo>
                <a:close/>
              </a:path>
            </a:pathLst>
          </a:custGeom>
          <a:noFill/>
          <a:ln w="28575" cap="rnd" cmpd="sng" algn="ctr">
            <a:noFill/>
            <a:prstDash val="solid"/>
          </a:ln>
          <a:effectLst/>
        </p:spPr>
        <p:txBody>
          <a:bodyPr lIns="0" tIns="144000" rIns="360000" bIns="0" rtlCol="0" anchor="t" anchorCtr="0"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302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Initial Ideas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302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+mn-cs"/>
            </a:endParaRPr>
          </a:p>
        </p:txBody>
      </p:sp>
      <p:sp>
        <p:nvSpPr>
          <p:cNvPr id="45" name="Rectangle 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6" name="Group 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7" name="Group 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9" name="Freeform 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1" name="Freeform 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Freeform 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4" name="Freeform 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Solutions</a:t>
            </a:r>
          </a:p>
        </p:txBody>
      </p:sp>
    </p:spTree>
    <p:extLst>
      <p:ext uri="{BB962C8B-B14F-4D97-AF65-F5344CB8AC3E}">
        <p14:creationId xmlns:p14="http://schemas.microsoft.com/office/powerpoint/2010/main" val="374009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phologic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+mn-cs"/>
              </a:rPr>
              <a:t>Functions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1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2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3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1315702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cxnSp>
        <p:nvCxnSpPr>
          <p:cNvPr id="144" name="Straight Connector 143"/>
          <p:cNvCxnSpPr/>
          <p:nvPr userDrawn="1"/>
        </p:nvCxnSpPr>
        <p:spPr>
          <a:xfrm>
            <a:off x="719998" y="3384813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 userDrawn="1"/>
        </p:nvCxnSpPr>
        <p:spPr>
          <a:xfrm>
            <a:off x="719998" y="4723850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 userDrawn="1"/>
        </p:nvCxnSpPr>
        <p:spPr>
          <a:xfrm>
            <a:off x="719998" y="6062887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 userDrawn="1"/>
        </p:nvCxnSpPr>
        <p:spPr>
          <a:xfrm>
            <a:off x="719998" y="7401924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 userDrawn="1"/>
        </p:nvCxnSpPr>
        <p:spPr>
          <a:xfrm>
            <a:off x="719998" y="8740961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0" name="Group 5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2" name="Freeform 6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4" name="Freeform 6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Freeform 6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1" name="Rectangle 6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7" name="TextBox 5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Morphological Chart</a:t>
            </a:r>
          </a:p>
        </p:txBody>
      </p:sp>
    </p:spTree>
    <p:extLst>
      <p:ext uri="{BB962C8B-B14F-4D97-AF65-F5344CB8AC3E}">
        <p14:creationId xmlns:p14="http://schemas.microsoft.com/office/powerpoint/2010/main" val="414008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System-wide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System-wide Change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Incremental Ideas for Small-scale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C8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Radical Ideas for Small-scale Change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Ideas</a:t>
            </a:r>
          </a:p>
        </p:txBody>
      </p:sp>
    </p:spTree>
    <p:extLst>
      <p:ext uri="{BB962C8B-B14F-4D97-AF65-F5344CB8AC3E}">
        <p14:creationId xmlns:p14="http://schemas.microsoft.com/office/powerpoint/2010/main" val="3096308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system adapts itself to change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system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system is insensitive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to change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system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Systems</a:t>
            </a:r>
          </a:p>
        </p:txBody>
      </p:sp>
    </p:spTree>
    <p:extLst>
      <p:ext uri="{BB962C8B-B14F-4D97-AF65-F5344CB8AC3E}">
        <p14:creationId xmlns:p14="http://schemas.microsoft.com/office/powerpoint/2010/main" val="31381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High Influence (</a:t>
              </a:r>
              <a:r>
                <a:rPr lang="en-GB" sz="2000" dirty="0"/>
                <a:t>satisfy)</a:t>
              </a: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High Influence (manage)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Low Interest and Low Influence (m</a:t>
              </a:r>
              <a:r>
                <a:rPr lang="en-GB" sz="2000" dirty="0"/>
                <a:t>onitor)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C441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High Interest and Low Influence (</a:t>
              </a:r>
              <a:r>
                <a:rPr lang="en-GB" sz="2000" dirty="0"/>
                <a:t>inform)</a:t>
              </a:r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Influence</a:t>
            </a:r>
          </a:p>
        </p:txBody>
      </p:sp>
    </p:spTree>
    <p:extLst>
      <p:ext uri="{BB962C8B-B14F-4D97-AF65-F5344CB8AC3E}">
        <p14:creationId xmlns:p14="http://schemas.microsoft.com/office/powerpoint/2010/main" val="897264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ilient 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440000"/>
            <a:chExt cx="13752001" cy="8640000"/>
          </a:xfrm>
        </p:grpSpPr>
        <p:grpSp>
          <p:nvGrpSpPr>
            <p:cNvPr id="10" name="Group 9"/>
            <p:cNvGrpSpPr/>
            <p:nvPr/>
          </p:nvGrpSpPr>
          <p:grpSpPr>
            <a:xfrm>
              <a:off x="719999" y="1440000"/>
              <a:ext cx="6760581" cy="4203119"/>
              <a:chOff x="719999" y="1440000"/>
              <a:chExt cx="6760581" cy="4203119"/>
            </a:xfrm>
          </p:grpSpPr>
          <p:sp>
            <p:nvSpPr>
              <p:cNvPr id="20" name="Rounded Rectangle 19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Box 20"/>
              <p:cNvSpPr txBox="1">
                <a:spLocks/>
              </p:cNvSpPr>
              <p:nvPr/>
            </p:nvSpPr>
            <p:spPr>
              <a:xfrm>
                <a:off x="71999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Adaptability – approach may be adjusted</a:t>
                </a:r>
                <a:endParaRPr lang="en-GB" sz="20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711419" y="1440000"/>
              <a:ext cx="6760581" cy="4203119"/>
              <a:chOff x="7711419" y="1440000"/>
              <a:chExt cx="6760581" cy="4203119"/>
            </a:xfrm>
          </p:grpSpPr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1440000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9" name="TextBox 18"/>
              <p:cNvSpPr txBox="1">
                <a:spLocks/>
              </p:cNvSpPr>
              <p:nvPr/>
            </p:nvSpPr>
            <p:spPr>
              <a:xfrm>
                <a:off x="7711419" y="1440000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Agility – approach can be changed rapidly</a:t>
                </a:r>
                <a:endParaRPr lang="en-GB" sz="20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9999" y="5876881"/>
              <a:ext cx="6760581" cy="4203119"/>
              <a:chOff x="719999" y="5876881"/>
              <a:chExt cx="6760581" cy="4203119"/>
            </a:xfrm>
          </p:grpSpPr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1999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16"/>
              <p:cNvSpPr txBox="1">
                <a:spLocks/>
              </p:cNvSpPr>
              <p:nvPr/>
            </p:nvSpPr>
            <p:spPr>
              <a:xfrm>
                <a:off x="71999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Robustness – approach</a:t>
                </a:r>
                <a:r>
                  <a:rPr lang="en-GB" sz="2000" baseline="0" dirty="0">
                    <a:solidFill>
                      <a:srgbClr val="000000"/>
                    </a:solidFill>
                  </a:rPr>
                  <a:t> must be the same</a:t>
                </a:r>
                <a:endParaRPr lang="en-GB" sz="20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711419" y="5876881"/>
              <a:ext cx="6760581" cy="4203119"/>
              <a:chOff x="7711419" y="5876881"/>
              <a:chExt cx="6760581" cy="4203119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52F74A05-C249-8C4F-A7EC-3501ED98CBA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7711419" y="5876881"/>
                <a:ext cx="6760581" cy="4203119"/>
              </a:xfrm>
              <a:prstGeom prst="roundRect">
                <a:avLst>
                  <a:gd name="adj" fmla="val 3988"/>
                </a:avLst>
              </a:prstGeom>
              <a:solidFill>
                <a:schemeClr val="bg1"/>
              </a:solidFill>
              <a:ln w="28575" cap="flat" cmpd="sng" algn="ctr">
                <a:solidFill>
                  <a:srgbClr val="A5173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defTabSz="1327317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134" dirty="0">
                  <a:solidFill>
                    <a:schemeClr val="bg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>
                <a:spLocks/>
              </p:cNvSpPr>
              <p:nvPr/>
            </p:nvSpPr>
            <p:spPr>
              <a:xfrm>
                <a:off x="7711419" y="5876881"/>
                <a:ext cx="6760581" cy="419241"/>
              </a:xfrm>
              <a:prstGeom prst="rect">
                <a:avLst/>
              </a:prstGeom>
              <a:noFill/>
            </p:spPr>
            <p:txBody>
              <a:bodyPr wrap="none" lIns="180000" tIns="180000" rIns="144000" bIns="0" rtlCol="0" anchor="ctr" anchorCtr="0">
                <a:noAutofit/>
              </a:bodyPr>
              <a:lstStyle/>
              <a:p>
                <a:pPr algn="ctr"/>
                <a:r>
                  <a:rPr lang="en-GB" sz="2000" dirty="0">
                    <a:solidFill>
                      <a:srgbClr val="000000"/>
                    </a:solidFill>
                  </a:rPr>
                  <a:t>Flexibility – approach can be changed easily</a:t>
                </a:r>
                <a:endParaRPr lang="en-GB" sz="2000" dirty="0"/>
              </a:p>
            </p:txBody>
          </p:sp>
        </p:grp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3" name="Freeform 4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5" name="Freeform 4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Freeform 4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Freeform 4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Resilient Operation</a:t>
            </a:r>
          </a:p>
        </p:txBody>
      </p:sp>
    </p:spTree>
    <p:extLst>
      <p:ext uri="{BB962C8B-B14F-4D97-AF65-F5344CB8AC3E}">
        <p14:creationId xmlns:p14="http://schemas.microsoft.com/office/powerpoint/2010/main" val="1552151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zard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Target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ff"/>
          <p:cNvSpPr txBox="1"/>
          <p:nvPr userDrawn="1"/>
        </p:nvSpPr>
        <p:spPr>
          <a:xfrm>
            <a:off x="34703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if?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62207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89711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Controls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11721598" y="1433963"/>
            <a:ext cx="2736000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4703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4703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4703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4703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4703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4703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4703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4703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4703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4703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4703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4703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62207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62207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62207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62207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62207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62207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62207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62207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62207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62207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62207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62207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89711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89711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89711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89711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89711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89711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89711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89711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89711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89711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89711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89711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11721598" y="206215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11721598" y="943450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11721598" y="273237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11721598" y="340258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11721598" y="407280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11721598" y="474301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11721598" y="541322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11721598" y="6083442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11721598" y="6753656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11721598" y="7423870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11721598" y="8094084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11721598" y="8764298"/>
            <a:ext cx="2736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4703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2207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89711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17215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0" name="Group 14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1" name="Group 15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3" name="Freeform 15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5" name="Freeform 15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9" name="TextBox 8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Structured What If Technique</a:t>
            </a:r>
          </a:p>
        </p:txBody>
      </p:sp>
    </p:spTree>
    <p:extLst>
      <p:ext uri="{BB962C8B-B14F-4D97-AF65-F5344CB8AC3E}">
        <p14:creationId xmlns:p14="http://schemas.microsoft.com/office/powerpoint/2010/main" val="241244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ff"/>
          <p:cNvSpPr txBox="1"/>
          <p:nvPr userDrawn="1"/>
        </p:nvSpPr>
        <p:spPr>
          <a:xfrm>
            <a:off x="71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What is going on?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(list the main parts </a:t>
            </a:r>
            <a:b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system)</a:t>
            </a:r>
          </a:p>
        </p:txBody>
      </p:sp>
      <p:sp>
        <p:nvSpPr>
          <p:cNvPr id="38" name="off"/>
          <p:cNvSpPr txBox="1"/>
          <p:nvPr userDrawn="1"/>
        </p:nvSpPr>
        <p:spPr>
          <a:xfrm>
            <a:off x="3011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could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(Based on experience)</a:t>
            </a:r>
          </a:p>
        </p:txBody>
      </p:sp>
      <p:sp>
        <p:nvSpPr>
          <p:cNvPr id="39" name="off"/>
          <p:cNvSpPr txBox="1"/>
          <p:nvPr userDrawn="1"/>
        </p:nvSpPr>
        <p:spPr>
          <a:xfrm>
            <a:off x="5303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problems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might it cause?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(harm, lack of care)</a:t>
            </a:r>
          </a:p>
        </p:txBody>
      </p:sp>
      <p:sp>
        <p:nvSpPr>
          <p:cNvPr id="40" name="off"/>
          <p:cNvSpPr txBox="1"/>
          <p:nvPr userDrawn="1"/>
        </p:nvSpPr>
        <p:spPr>
          <a:xfrm>
            <a:off x="7595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are we doing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prevent it?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(leave blank if nothing)</a:t>
            </a:r>
          </a:p>
        </p:txBody>
      </p:sp>
      <p:sp>
        <p:nvSpPr>
          <p:cNvPr id="41" name="off"/>
          <p:cNvSpPr txBox="1"/>
          <p:nvPr userDrawn="1"/>
        </p:nvSpPr>
        <p:spPr>
          <a:xfrm>
            <a:off x="9887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bad is it if it 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42" name="off"/>
          <p:cNvSpPr txBox="1"/>
          <p:nvPr userDrawn="1"/>
        </p:nvSpPr>
        <p:spPr>
          <a:xfrm>
            <a:off x="12179995" y="1433963"/>
            <a:ext cx="2292003" cy="609225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likely is it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go wrong?</a:t>
            </a:r>
          </a:p>
          <a:p>
            <a:pPr marL="0" marR="0" lvl="0" indent="0" algn="ctr" defTabSz="14255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(high, medium or low)</a:t>
            </a:r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12189901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12189901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55"/>
          </p:nvPr>
        </p:nvSpPr>
        <p:spPr>
          <a:xfrm>
            <a:off x="12189901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56"/>
          </p:nvPr>
        </p:nvSpPr>
        <p:spPr>
          <a:xfrm>
            <a:off x="12189901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57"/>
          </p:nvPr>
        </p:nvSpPr>
        <p:spPr>
          <a:xfrm>
            <a:off x="12189901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58"/>
          </p:nvPr>
        </p:nvSpPr>
        <p:spPr>
          <a:xfrm>
            <a:off x="12189901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59"/>
          </p:nvPr>
        </p:nvSpPr>
        <p:spPr>
          <a:xfrm>
            <a:off x="12189901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60"/>
          </p:nvPr>
        </p:nvSpPr>
        <p:spPr>
          <a:xfrm>
            <a:off x="12189901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61"/>
          </p:nvPr>
        </p:nvSpPr>
        <p:spPr>
          <a:xfrm>
            <a:off x="12189901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62"/>
          </p:nvPr>
        </p:nvSpPr>
        <p:spPr>
          <a:xfrm>
            <a:off x="12189901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63"/>
          </p:nvPr>
        </p:nvSpPr>
        <p:spPr>
          <a:xfrm>
            <a:off x="12189901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64"/>
          </p:nvPr>
        </p:nvSpPr>
        <p:spPr>
          <a:xfrm>
            <a:off x="12189901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65"/>
          </p:nvPr>
        </p:nvSpPr>
        <p:spPr>
          <a:xfrm>
            <a:off x="3023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66"/>
          </p:nvPr>
        </p:nvSpPr>
        <p:spPr>
          <a:xfrm>
            <a:off x="3023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67"/>
          </p:nvPr>
        </p:nvSpPr>
        <p:spPr>
          <a:xfrm>
            <a:off x="3023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68"/>
          </p:nvPr>
        </p:nvSpPr>
        <p:spPr>
          <a:xfrm>
            <a:off x="3023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69"/>
          </p:nvPr>
        </p:nvSpPr>
        <p:spPr>
          <a:xfrm>
            <a:off x="3023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70"/>
          </p:nvPr>
        </p:nvSpPr>
        <p:spPr>
          <a:xfrm>
            <a:off x="3023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71"/>
          </p:nvPr>
        </p:nvSpPr>
        <p:spPr>
          <a:xfrm>
            <a:off x="3023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 userDrawn="1">
            <p:ph type="body" sz="quarter" idx="72"/>
          </p:nvPr>
        </p:nvSpPr>
        <p:spPr>
          <a:xfrm>
            <a:off x="3023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 userDrawn="1">
            <p:ph type="body" sz="quarter" idx="73"/>
          </p:nvPr>
        </p:nvSpPr>
        <p:spPr>
          <a:xfrm>
            <a:off x="3023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 userDrawn="1">
            <p:ph type="body" sz="quarter" idx="74"/>
          </p:nvPr>
        </p:nvSpPr>
        <p:spPr>
          <a:xfrm>
            <a:off x="3023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6" name="Text Placeholder 10"/>
          <p:cNvSpPr>
            <a:spLocks noGrp="1"/>
          </p:cNvSpPr>
          <p:nvPr userDrawn="1">
            <p:ph type="body" sz="quarter" idx="75"/>
          </p:nvPr>
        </p:nvSpPr>
        <p:spPr>
          <a:xfrm>
            <a:off x="3023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7" name="Text Placeholder 10"/>
          <p:cNvSpPr>
            <a:spLocks noGrp="1"/>
          </p:cNvSpPr>
          <p:nvPr userDrawn="1">
            <p:ph type="body" sz="quarter" idx="76"/>
          </p:nvPr>
        </p:nvSpPr>
        <p:spPr>
          <a:xfrm>
            <a:off x="3023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8" name="Text Placeholder 10"/>
          <p:cNvSpPr>
            <a:spLocks noGrp="1"/>
          </p:cNvSpPr>
          <p:nvPr userDrawn="1">
            <p:ph type="body" sz="quarter" idx="77"/>
          </p:nvPr>
        </p:nvSpPr>
        <p:spPr>
          <a:xfrm>
            <a:off x="53138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9" name="Text Placeholder 10"/>
          <p:cNvSpPr>
            <a:spLocks noGrp="1"/>
          </p:cNvSpPr>
          <p:nvPr userDrawn="1">
            <p:ph type="body" sz="quarter" idx="78"/>
          </p:nvPr>
        </p:nvSpPr>
        <p:spPr>
          <a:xfrm>
            <a:off x="53138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0" name="Text Placeholder 10"/>
          <p:cNvSpPr>
            <a:spLocks noGrp="1"/>
          </p:cNvSpPr>
          <p:nvPr userDrawn="1">
            <p:ph type="body" sz="quarter" idx="79"/>
          </p:nvPr>
        </p:nvSpPr>
        <p:spPr>
          <a:xfrm>
            <a:off x="53138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1" name="Text Placeholder 10"/>
          <p:cNvSpPr>
            <a:spLocks noGrp="1"/>
          </p:cNvSpPr>
          <p:nvPr userDrawn="1">
            <p:ph type="body" sz="quarter" idx="80"/>
          </p:nvPr>
        </p:nvSpPr>
        <p:spPr>
          <a:xfrm>
            <a:off x="53138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2" name="Text Placeholder 10"/>
          <p:cNvSpPr>
            <a:spLocks noGrp="1"/>
          </p:cNvSpPr>
          <p:nvPr userDrawn="1">
            <p:ph type="body" sz="quarter" idx="81"/>
          </p:nvPr>
        </p:nvSpPr>
        <p:spPr>
          <a:xfrm>
            <a:off x="53138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3" name="Text Placeholder 10"/>
          <p:cNvSpPr>
            <a:spLocks noGrp="1"/>
          </p:cNvSpPr>
          <p:nvPr userDrawn="1">
            <p:ph type="body" sz="quarter" idx="82"/>
          </p:nvPr>
        </p:nvSpPr>
        <p:spPr>
          <a:xfrm>
            <a:off x="53138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4" name="Text Placeholder 10"/>
          <p:cNvSpPr>
            <a:spLocks noGrp="1"/>
          </p:cNvSpPr>
          <p:nvPr userDrawn="1">
            <p:ph type="body" sz="quarter" idx="83"/>
          </p:nvPr>
        </p:nvSpPr>
        <p:spPr>
          <a:xfrm>
            <a:off x="53138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5" name="Text Placeholder 10"/>
          <p:cNvSpPr>
            <a:spLocks noGrp="1"/>
          </p:cNvSpPr>
          <p:nvPr userDrawn="1">
            <p:ph type="body" sz="quarter" idx="84"/>
          </p:nvPr>
        </p:nvSpPr>
        <p:spPr>
          <a:xfrm>
            <a:off x="53138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6" name="Text Placeholder 10"/>
          <p:cNvSpPr>
            <a:spLocks noGrp="1"/>
          </p:cNvSpPr>
          <p:nvPr userDrawn="1">
            <p:ph type="body" sz="quarter" idx="85"/>
          </p:nvPr>
        </p:nvSpPr>
        <p:spPr>
          <a:xfrm>
            <a:off x="53138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7" name="Text Placeholder 10"/>
          <p:cNvSpPr>
            <a:spLocks noGrp="1"/>
          </p:cNvSpPr>
          <p:nvPr userDrawn="1">
            <p:ph type="body" sz="quarter" idx="86"/>
          </p:nvPr>
        </p:nvSpPr>
        <p:spPr>
          <a:xfrm>
            <a:off x="53138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8" name="Text Placeholder 10"/>
          <p:cNvSpPr>
            <a:spLocks noGrp="1"/>
          </p:cNvSpPr>
          <p:nvPr userDrawn="1">
            <p:ph type="body" sz="quarter" idx="87"/>
          </p:nvPr>
        </p:nvSpPr>
        <p:spPr>
          <a:xfrm>
            <a:off x="53138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9" name="Text Placeholder 10"/>
          <p:cNvSpPr>
            <a:spLocks noGrp="1"/>
          </p:cNvSpPr>
          <p:nvPr userDrawn="1">
            <p:ph type="body" sz="quarter" idx="88"/>
          </p:nvPr>
        </p:nvSpPr>
        <p:spPr>
          <a:xfrm>
            <a:off x="53138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0" name="Text Placeholder 10"/>
          <p:cNvSpPr>
            <a:spLocks noGrp="1"/>
          </p:cNvSpPr>
          <p:nvPr userDrawn="1">
            <p:ph type="body" sz="quarter" idx="89"/>
          </p:nvPr>
        </p:nvSpPr>
        <p:spPr>
          <a:xfrm>
            <a:off x="7600953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1" name="Text Placeholder 10"/>
          <p:cNvSpPr>
            <a:spLocks noGrp="1"/>
          </p:cNvSpPr>
          <p:nvPr userDrawn="1">
            <p:ph type="body" sz="quarter" idx="90"/>
          </p:nvPr>
        </p:nvSpPr>
        <p:spPr>
          <a:xfrm>
            <a:off x="7600953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2" name="Text Placeholder 10"/>
          <p:cNvSpPr>
            <a:spLocks noGrp="1"/>
          </p:cNvSpPr>
          <p:nvPr userDrawn="1">
            <p:ph type="body" sz="quarter" idx="91"/>
          </p:nvPr>
        </p:nvSpPr>
        <p:spPr>
          <a:xfrm>
            <a:off x="7600953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3" name="Text Placeholder 10"/>
          <p:cNvSpPr>
            <a:spLocks noGrp="1"/>
          </p:cNvSpPr>
          <p:nvPr userDrawn="1">
            <p:ph type="body" sz="quarter" idx="92"/>
          </p:nvPr>
        </p:nvSpPr>
        <p:spPr>
          <a:xfrm>
            <a:off x="7600953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4" name="Text Placeholder 10"/>
          <p:cNvSpPr>
            <a:spLocks noGrp="1"/>
          </p:cNvSpPr>
          <p:nvPr userDrawn="1">
            <p:ph type="body" sz="quarter" idx="93"/>
          </p:nvPr>
        </p:nvSpPr>
        <p:spPr>
          <a:xfrm>
            <a:off x="7600953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5" name="Text Placeholder 10"/>
          <p:cNvSpPr>
            <a:spLocks noGrp="1"/>
          </p:cNvSpPr>
          <p:nvPr userDrawn="1">
            <p:ph type="body" sz="quarter" idx="94"/>
          </p:nvPr>
        </p:nvSpPr>
        <p:spPr>
          <a:xfrm>
            <a:off x="7600953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 userDrawn="1">
            <p:ph type="body" sz="quarter" idx="95"/>
          </p:nvPr>
        </p:nvSpPr>
        <p:spPr>
          <a:xfrm>
            <a:off x="7600953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 userDrawn="1">
            <p:ph type="body" sz="quarter" idx="96"/>
          </p:nvPr>
        </p:nvSpPr>
        <p:spPr>
          <a:xfrm>
            <a:off x="7600953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 userDrawn="1">
            <p:ph type="body" sz="quarter" idx="97"/>
          </p:nvPr>
        </p:nvSpPr>
        <p:spPr>
          <a:xfrm>
            <a:off x="7600953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 userDrawn="1">
            <p:ph type="body" sz="quarter" idx="98"/>
          </p:nvPr>
        </p:nvSpPr>
        <p:spPr>
          <a:xfrm>
            <a:off x="7600953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 userDrawn="1">
            <p:ph type="body" sz="quarter" idx="99"/>
          </p:nvPr>
        </p:nvSpPr>
        <p:spPr>
          <a:xfrm>
            <a:off x="7600953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 userDrawn="1">
            <p:ph type="body" sz="quarter" idx="100"/>
          </p:nvPr>
        </p:nvSpPr>
        <p:spPr>
          <a:xfrm>
            <a:off x="7600953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 userDrawn="1">
            <p:ph type="body" sz="quarter" idx="101"/>
          </p:nvPr>
        </p:nvSpPr>
        <p:spPr>
          <a:xfrm>
            <a:off x="9887997" y="206215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 userDrawn="1">
            <p:ph type="body" sz="quarter" idx="102"/>
          </p:nvPr>
        </p:nvSpPr>
        <p:spPr>
          <a:xfrm>
            <a:off x="9887997" y="943450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 userDrawn="1">
            <p:ph type="body" sz="quarter" idx="103"/>
          </p:nvPr>
        </p:nvSpPr>
        <p:spPr>
          <a:xfrm>
            <a:off x="9887997" y="273237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 userDrawn="1">
            <p:ph type="body" sz="quarter" idx="104"/>
          </p:nvPr>
        </p:nvSpPr>
        <p:spPr>
          <a:xfrm>
            <a:off x="9887997" y="340258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 userDrawn="1">
            <p:ph type="body" sz="quarter" idx="105"/>
          </p:nvPr>
        </p:nvSpPr>
        <p:spPr>
          <a:xfrm>
            <a:off x="9887997" y="407280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7" name="Text Placeholder 10"/>
          <p:cNvSpPr>
            <a:spLocks noGrp="1"/>
          </p:cNvSpPr>
          <p:nvPr userDrawn="1">
            <p:ph type="body" sz="quarter" idx="106"/>
          </p:nvPr>
        </p:nvSpPr>
        <p:spPr>
          <a:xfrm>
            <a:off x="9887997" y="474301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8" name="Text Placeholder 10"/>
          <p:cNvSpPr>
            <a:spLocks noGrp="1"/>
          </p:cNvSpPr>
          <p:nvPr userDrawn="1">
            <p:ph type="body" sz="quarter" idx="107"/>
          </p:nvPr>
        </p:nvSpPr>
        <p:spPr>
          <a:xfrm>
            <a:off x="9887997" y="541322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9" name="Text Placeholder 10"/>
          <p:cNvSpPr>
            <a:spLocks noGrp="1"/>
          </p:cNvSpPr>
          <p:nvPr userDrawn="1">
            <p:ph type="body" sz="quarter" idx="108"/>
          </p:nvPr>
        </p:nvSpPr>
        <p:spPr>
          <a:xfrm>
            <a:off x="9887997" y="6083442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0" name="Text Placeholder 10"/>
          <p:cNvSpPr>
            <a:spLocks noGrp="1"/>
          </p:cNvSpPr>
          <p:nvPr userDrawn="1">
            <p:ph type="body" sz="quarter" idx="109"/>
          </p:nvPr>
        </p:nvSpPr>
        <p:spPr>
          <a:xfrm>
            <a:off x="9887997" y="6753656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 userDrawn="1">
            <p:ph type="body" sz="quarter" idx="110"/>
          </p:nvPr>
        </p:nvSpPr>
        <p:spPr>
          <a:xfrm>
            <a:off x="9887997" y="7423870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 userDrawn="1">
            <p:ph type="body" sz="quarter" idx="111"/>
          </p:nvPr>
        </p:nvSpPr>
        <p:spPr>
          <a:xfrm>
            <a:off x="9887997" y="8094084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 userDrawn="1">
            <p:ph type="body" sz="quarter" idx="112"/>
          </p:nvPr>
        </p:nvSpPr>
        <p:spPr>
          <a:xfrm>
            <a:off x="9887997" y="8764298"/>
            <a:ext cx="2268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40000"/>
            <a:ext cx="13752000" cy="8640000"/>
          </a:xfrm>
          <a:prstGeom prst="roundRect">
            <a:avLst>
              <a:gd name="adj" fmla="val 1835"/>
            </a:avLst>
          </a:prstGeom>
          <a:noFill/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011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303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7595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887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2179998" y="1440000"/>
            <a:ext cx="0" cy="8640000"/>
          </a:xfrm>
          <a:prstGeom prst="line">
            <a:avLst/>
          </a:prstGeom>
          <a:ln w="28575">
            <a:solidFill>
              <a:srgbClr val="A517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7" name="Group 15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8" name="Group 15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0" name="Freeform 15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62" name="Freeform 16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reeform 16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reeform 16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reeform 16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reeform 16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9" name="Rectangle 15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4" name="TextBox 14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US" sz="5100" b="1" dirty="0">
                <a:solidFill>
                  <a:schemeClr val="bg1"/>
                </a:solidFill>
                <a:latin typeface="+mj-lt"/>
              </a:rPr>
              <a:t>Failure Modes and Effects Analysis</a:t>
            </a:r>
          </a:p>
        </p:txBody>
      </p:sp>
    </p:spTree>
    <p:extLst>
      <p:ext uri="{BB962C8B-B14F-4D97-AF65-F5344CB8AC3E}">
        <p14:creationId xmlns:p14="http://schemas.microsoft.com/office/powerpoint/2010/main" val="26898906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wtie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 algn="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1439998"/>
            <a:ext cx="6732000" cy="8640002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722195" y="1447652"/>
            <a:ext cx="13762703" cy="8640000"/>
            <a:chOff x="722195" y="1447652"/>
            <a:chExt cx="13762703" cy="8640000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722195" y="1447652"/>
              <a:ext cx="13762703" cy="8640000"/>
              <a:chOff x="722195" y="1447652"/>
              <a:chExt cx="13762703" cy="8640000"/>
            </a:xfrm>
          </p:grpSpPr>
          <p:sp>
            <p:nvSpPr>
              <p:cNvPr id="27" name="Freeform 26"/>
              <p:cNvSpPr>
                <a:spLocks noChangeAspect="1"/>
              </p:cNvSpPr>
              <p:nvPr userDrawn="1"/>
            </p:nvSpPr>
            <p:spPr>
              <a:xfrm>
                <a:off x="722195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Freeform 27"/>
              <p:cNvSpPr>
                <a:spLocks noChangeAspect="1"/>
              </p:cNvSpPr>
              <p:nvPr userDrawn="1"/>
            </p:nvSpPr>
            <p:spPr>
              <a:xfrm flipH="1">
                <a:off x="7538863" y="1447652"/>
                <a:ext cx="6946035" cy="8640000"/>
              </a:xfrm>
              <a:custGeom>
                <a:avLst/>
                <a:gdLst>
                  <a:gd name="connsiteX0" fmla="*/ 180839 w 6760801"/>
                  <a:gd name="connsiteY0" fmla="*/ 0 h 8409593"/>
                  <a:gd name="connsiteX1" fmla="*/ 250903 w 6760801"/>
                  <a:gd name="connsiteY1" fmla="*/ 14145 h 8409593"/>
                  <a:gd name="connsiteX2" fmla="*/ 266347 w 6760801"/>
                  <a:gd name="connsiteY2" fmla="*/ 24558 h 8409593"/>
                  <a:gd name="connsiteX3" fmla="*/ 268225 w 6760801"/>
                  <a:gd name="connsiteY3" fmla="*/ 21929 h 8409593"/>
                  <a:gd name="connsiteX4" fmla="*/ 6760801 w 6760801"/>
                  <a:gd name="connsiteY4" fmla="*/ 3363982 h 8409593"/>
                  <a:gd name="connsiteX5" fmla="*/ 6760801 w 6760801"/>
                  <a:gd name="connsiteY5" fmla="*/ 5043738 h 8409593"/>
                  <a:gd name="connsiteX6" fmla="*/ 261261 w 6760801"/>
                  <a:gd name="connsiteY6" fmla="*/ 8389377 h 8409593"/>
                  <a:gd name="connsiteX7" fmla="*/ 260548 w 6760801"/>
                  <a:gd name="connsiteY7" fmla="*/ 8388379 h 8409593"/>
                  <a:gd name="connsiteX8" fmla="*/ 250064 w 6760801"/>
                  <a:gd name="connsiteY8" fmla="*/ 8395448 h 8409593"/>
                  <a:gd name="connsiteX9" fmla="*/ 180000 w 6760801"/>
                  <a:gd name="connsiteY9" fmla="*/ 8409593 h 8409593"/>
                  <a:gd name="connsiteX10" fmla="*/ 3657 w 6760801"/>
                  <a:gd name="connsiteY10" fmla="*/ 8265869 h 8409593"/>
                  <a:gd name="connsiteX11" fmla="*/ 52 w 6760801"/>
                  <a:gd name="connsiteY11" fmla="*/ 8230110 h 8409593"/>
                  <a:gd name="connsiteX12" fmla="*/ 1 w 6760801"/>
                  <a:gd name="connsiteY12" fmla="*/ 8230111 h 8409593"/>
                  <a:gd name="connsiteX13" fmla="*/ 1 w 6760801"/>
                  <a:gd name="connsiteY13" fmla="*/ 8229598 h 8409593"/>
                  <a:gd name="connsiteX14" fmla="*/ 0 w 6760801"/>
                  <a:gd name="connsiteY14" fmla="*/ 8229593 h 8409593"/>
                  <a:gd name="connsiteX15" fmla="*/ 1 w 6760801"/>
                  <a:gd name="connsiteY15" fmla="*/ 8229588 h 8409593"/>
                  <a:gd name="connsiteX16" fmla="*/ 1 w 6760801"/>
                  <a:gd name="connsiteY16" fmla="*/ 177454 h 8409593"/>
                  <a:gd name="connsiteX17" fmla="*/ 1094 w 6760801"/>
                  <a:gd name="connsiteY17" fmla="*/ 177472 h 8409593"/>
                  <a:gd name="connsiteX18" fmla="*/ 4496 w 6760801"/>
                  <a:gd name="connsiteY18" fmla="*/ 143724 h 8409593"/>
                  <a:gd name="connsiteX19" fmla="*/ 180839 w 6760801"/>
                  <a:gd name="connsiteY19" fmla="*/ 0 h 840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760801" h="8409593">
                    <a:moveTo>
                      <a:pt x="180839" y="0"/>
                    </a:moveTo>
                    <a:cubicBezTo>
                      <a:pt x="205692" y="0"/>
                      <a:pt x="229368" y="5037"/>
                      <a:pt x="250903" y="14145"/>
                    </a:cubicBezTo>
                    <a:lnTo>
                      <a:pt x="266347" y="24558"/>
                    </a:lnTo>
                    <a:lnTo>
                      <a:pt x="268225" y="21929"/>
                    </a:lnTo>
                    <a:lnTo>
                      <a:pt x="6760801" y="3363982"/>
                    </a:lnTo>
                    <a:lnTo>
                      <a:pt x="6760801" y="5043738"/>
                    </a:lnTo>
                    <a:lnTo>
                      <a:pt x="261261" y="8389377"/>
                    </a:lnTo>
                    <a:lnTo>
                      <a:pt x="260548" y="8388379"/>
                    </a:lnTo>
                    <a:lnTo>
                      <a:pt x="250064" y="8395448"/>
                    </a:lnTo>
                    <a:cubicBezTo>
                      <a:pt x="228529" y="8404556"/>
                      <a:pt x="204853" y="8409593"/>
                      <a:pt x="180000" y="8409593"/>
                    </a:cubicBezTo>
                    <a:cubicBezTo>
                      <a:pt x="93016" y="8409593"/>
                      <a:pt x="20442" y="8347892"/>
                      <a:pt x="3657" y="8265869"/>
                    </a:cubicBezTo>
                    <a:lnTo>
                      <a:pt x="52" y="8230110"/>
                    </a:lnTo>
                    <a:lnTo>
                      <a:pt x="1" y="8230111"/>
                    </a:lnTo>
                    <a:lnTo>
                      <a:pt x="1" y="8229598"/>
                    </a:lnTo>
                    <a:lnTo>
                      <a:pt x="0" y="8229593"/>
                    </a:lnTo>
                    <a:lnTo>
                      <a:pt x="1" y="8229588"/>
                    </a:lnTo>
                    <a:lnTo>
                      <a:pt x="1" y="177454"/>
                    </a:lnTo>
                    <a:lnTo>
                      <a:pt x="1094" y="177472"/>
                    </a:lnTo>
                    <a:lnTo>
                      <a:pt x="4496" y="143724"/>
                    </a:lnTo>
                    <a:cubicBezTo>
                      <a:pt x="21281" y="61701"/>
                      <a:pt x="93855" y="0"/>
                      <a:pt x="180839" y="0"/>
                    </a:cubicBezTo>
                    <a:close/>
                  </a:path>
                </a:pathLst>
              </a:custGeom>
              <a:noFill/>
              <a:ln w="28575">
                <a:solidFill>
                  <a:srgbClr val="A517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1" name="Oval 10"/>
            <p:cNvSpPr>
              <a:spLocks noChangeAspect="1"/>
            </p:cNvSpPr>
            <p:nvPr userDrawn="1"/>
          </p:nvSpPr>
          <p:spPr>
            <a:xfrm>
              <a:off x="5803546" y="3967652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2" name="off"/>
          <p:cNvSpPr txBox="1"/>
          <p:nvPr userDrawn="1"/>
        </p:nvSpPr>
        <p:spPr>
          <a:xfrm>
            <a:off x="7158973" y="3331381"/>
            <a:ext cx="911788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Event</a:t>
            </a:r>
          </a:p>
        </p:txBody>
      </p:sp>
      <p:sp>
        <p:nvSpPr>
          <p:cNvPr id="33" name="Text Placeholder 10"/>
          <p:cNvSpPr>
            <a:spLocks noGrp="1" noChangeAspect="1"/>
          </p:cNvSpPr>
          <p:nvPr>
            <p:ph type="body" sz="quarter" idx="21"/>
          </p:nvPr>
        </p:nvSpPr>
        <p:spPr>
          <a:xfrm>
            <a:off x="6163546" y="4327652"/>
            <a:ext cx="2880000" cy="2880000"/>
          </a:xfrm>
          <a:prstGeom prst="rect">
            <a:avLst/>
          </a:prstGeom>
        </p:spPr>
        <p:txBody>
          <a:bodyPr lIns="144000" tIns="108000" rIns="7200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" name="off"/>
          <p:cNvSpPr txBox="1"/>
          <p:nvPr userDrawn="1"/>
        </p:nvSpPr>
        <p:spPr>
          <a:xfrm rot="16200000">
            <a:off x="-200466" y="5492148"/>
            <a:ext cx="1098379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Causes</a:t>
            </a:r>
          </a:p>
        </p:txBody>
      </p:sp>
      <p:sp>
        <p:nvSpPr>
          <p:cNvPr id="18" name="off"/>
          <p:cNvSpPr txBox="1"/>
          <p:nvPr userDrawn="1"/>
        </p:nvSpPr>
        <p:spPr>
          <a:xfrm rot="16200000">
            <a:off x="13656347" y="5499801"/>
            <a:ext cx="2021707" cy="535701"/>
          </a:xfrm>
          <a:prstGeom prst="rect">
            <a:avLst/>
          </a:prstGeom>
          <a:noFill/>
        </p:spPr>
        <p:txBody>
          <a:bodyPr wrap="none" tIns="180000" rtlCol="0">
            <a:spAutoFit/>
          </a:bodyPr>
          <a:lstStyle/>
          <a:p>
            <a:pPr algn="ctr"/>
            <a:r>
              <a:rPr lang="en-GB" sz="2000" dirty="0"/>
              <a:t>Consequences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38" name="Group 3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40" name="Freeform 3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42" name="Freeform 4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Freeform 4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reeform 4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Rectangle 3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Bowtie Method</a:t>
            </a:r>
          </a:p>
        </p:txBody>
      </p:sp>
    </p:spTree>
    <p:extLst>
      <p:ext uri="{BB962C8B-B14F-4D97-AF65-F5344CB8AC3E}">
        <p14:creationId xmlns:p14="http://schemas.microsoft.com/office/powerpoint/2010/main" val="1094106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sk Iss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A51739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A51739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0" name="Group 59"/>
          <p:cNvGrpSpPr/>
          <p:nvPr userDrawn="1"/>
        </p:nvGrpSpPr>
        <p:grpSpPr>
          <a:xfrm>
            <a:off x="719999" y="1439999"/>
            <a:ext cx="13752002" cy="8640004"/>
            <a:chOff x="719999" y="1439999"/>
            <a:chExt cx="13752002" cy="8640004"/>
          </a:xfrm>
        </p:grpSpPr>
        <p:sp>
          <p:nvSpPr>
            <p:cNvPr id="61" name="Rounded Rectangle 6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999" y="1439999"/>
              <a:ext cx="6760800" cy="8640000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20" y="1440000"/>
              <a:ext cx="6760581" cy="8640003"/>
            </a:xfrm>
            <a:prstGeom prst="roundRect">
              <a:avLst>
                <a:gd name="adj" fmla="val 2620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off"/>
            <p:cNvSpPr txBox="1"/>
            <p:nvPr/>
          </p:nvSpPr>
          <p:spPr>
            <a:xfrm>
              <a:off x="2904569" y="1440000"/>
              <a:ext cx="2113079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Internal Issues</a:t>
              </a:r>
            </a:p>
          </p:txBody>
        </p:sp>
        <p:sp>
          <p:nvSpPr>
            <p:cNvPr id="64" name="off"/>
            <p:cNvSpPr txBox="1"/>
            <p:nvPr/>
          </p:nvSpPr>
          <p:spPr>
            <a:xfrm>
              <a:off x="10151944" y="1440000"/>
              <a:ext cx="2157963" cy="535701"/>
            </a:xfrm>
            <a:prstGeom prst="rect">
              <a:avLst/>
            </a:prstGeom>
            <a:noFill/>
          </p:spPr>
          <p:txBody>
            <a:bodyPr wrap="none" tIns="180000" rtlCol="0">
              <a:spAutoFit/>
            </a:bodyPr>
            <a:lstStyle/>
            <a:p>
              <a:pPr algn="ctr"/>
              <a:r>
                <a:rPr lang="en-GB" sz="2000" dirty="0"/>
                <a:t>External Issues</a:t>
              </a:r>
            </a:p>
          </p:txBody>
        </p:sp>
      </p:grpSp>
      <p:sp>
        <p:nvSpPr>
          <p:cNvPr id="12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8028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A5173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Risk Issues</a:t>
            </a:r>
          </a:p>
        </p:txBody>
      </p:sp>
    </p:spTree>
    <p:extLst>
      <p:ext uri="{BB962C8B-B14F-4D97-AF65-F5344CB8AC3E}">
        <p14:creationId xmlns:p14="http://schemas.microsoft.com/office/powerpoint/2010/main" val="492504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Meas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612D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4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which could be measured by …</a:t>
            </a:r>
            <a:endParaRPr lang="en-GB" sz="2000" dirty="0"/>
          </a:p>
        </p:txBody>
      </p:sp>
      <p:sp>
        <p:nvSpPr>
          <p:cNvPr id="25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/ require …</a:t>
            </a:r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8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9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1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2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3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4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5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6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88" name="Group 8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90" name="Freeform 8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92" name="Freeform 9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3" name="Freeform 9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5" name="Freeform 9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6" name="Freeform 9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97" name="Freeform 9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89" name="Rectangle 8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85" name="TextBox 84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Measurement</a:t>
            </a:r>
          </a:p>
        </p:txBody>
      </p:sp>
    </p:spTree>
    <p:extLst>
      <p:ext uri="{BB962C8B-B14F-4D97-AF65-F5344CB8AC3E}">
        <p14:creationId xmlns:p14="http://schemas.microsoft.com/office/powerpoint/2010/main" val="252934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 Respon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1440000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1999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7711419" y="5876881"/>
            <a:ext cx="6760581" cy="4203119"/>
          </a:xfrm>
          <a:prstGeom prst="roundRect">
            <a:avLst>
              <a:gd name="adj" fmla="val 398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612D70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612D7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3240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10224000" y="2052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3240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10224000" y="6480000"/>
            <a:ext cx="4212000" cy="3564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15" name="Group 14"/>
          <p:cNvGrpSpPr>
            <a:grpSpLocks/>
          </p:cNvGrpSpPr>
          <p:nvPr userDrawn="1"/>
        </p:nvGrpSpPr>
        <p:grpSpPr>
          <a:xfrm>
            <a:off x="7884000" y="2052000"/>
            <a:ext cx="2160000" cy="2880000"/>
            <a:chOff x="11321717" y="2225842"/>
            <a:chExt cx="2880000" cy="3600000"/>
          </a:xfrm>
        </p:grpSpPr>
        <p:sp>
          <p:nvSpPr>
            <p:cNvPr id="3" name="Rounded Rectangle 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>
            <a:grpSpLocks/>
          </p:cNvGrpSpPr>
          <p:nvPr userDrawn="1"/>
        </p:nvGrpSpPr>
        <p:grpSpPr>
          <a:xfrm>
            <a:off x="900000" y="2052000"/>
            <a:ext cx="2160000" cy="2880000"/>
            <a:chOff x="11321717" y="2225842"/>
            <a:chExt cx="2880000" cy="3600000"/>
          </a:xfrm>
        </p:grpSpPr>
        <p:sp>
          <p:nvSpPr>
            <p:cNvPr id="43" name="Rounded Rectangle 4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>
            <a:grpSpLocks/>
          </p:cNvGrpSpPr>
          <p:nvPr userDrawn="1"/>
        </p:nvGrpSpPr>
        <p:grpSpPr>
          <a:xfrm>
            <a:off x="900000" y="6480000"/>
            <a:ext cx="2160000" cy="2880000"/>
            <a:chOff x="11321717" y="2225842"/>
            <a:chExt cx="2880000" cy="3600000"/>
          </a:xfrm>
        </p:grpSpPr>
        <p:sp>
          <p:nvSpPr>
            <p:cNvPr id="23" name="Rounded Rectangle 22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>
            <a:grpSpLocks/>
          </p:cNvGrpSpPr>
          <p:nvPr userDrawn="1"/>
        </p:nvGrpSpPr>
        <p:grpSpPr>
          <a:xfrm>
            <a:off x="7884000" y="6480000"/>
            <a:ext cx="2160000" cy="2880000"/>
            <a:chOff x="11321717" y="2225842"/>
            <a:chExt cx="2880000" cy="3600000"/>
          </a:xfrm>
        </p:grpSpPr>
        <p:sp>
          <p:nvSpPr>
            <p:cNvPr id="38" name="Rounded Rectangle 37"/>
            <p:cNvSpPr/>
            <p:nvPr userDrawn="1"/>
          </p:nvSpPr>
          <p:spPr>
            <a:xfrm>
              <a:off x="11321717" y="2225842"/>
              <a:ext cx="2880000" cy="3600000"/>
            </a:xfrm>
            <a:prstGeom prst="roundRect">
              <a:avLst>
                <a:gd name="adj" fmla="val 2890"/>
              </a:avLst>
            </a:prstGeom>
            <a:solidFill>
              <a:schemeClr val="bg1"/>
            </a:solidFill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/>
            <p:cNvCxnSpPr/>
            <p:nvPr userDrawn="1"/>
          </p:nvCxnSpPr>
          <p:spPr>
            <a:xfrm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H="1">
              <a:off x="11345779" y="2249905"/>
              <a:ext cx="2827421" cy="3553327"/>
            </a:xfrm>
            <a:prstGeom prst="line">
              <a:avLst/>
            </a:prstGeom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 userDrawn="1"/>
          </p:nvSpPr>
          <p:spPr>
            <a:xfrm>
              <a:off x="11350233" y="3755842"/>
              <a:ext cx="2822968" cy="54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 anchor="ctr" anchorCtr="1">
              <a:noAutofit/>
            </a:bodyPr>
            <a:lstStyle/>
            <a:p>
              <a:r>
                <a:rPr lang="en-US" dirty="0">
                  <a:solidFill>
                    <a:schemeClr val="bg1">
                      <a:lumMod val="75000"/>
                    </a:schemeClr>
                  </a:solidFill>
                </a:rPr>
                <a:t>Photo</a:t>
              </a:r>
              <a:endParaRPr lang="en-GB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900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884000" y="1518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9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900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7884000" y="5946486"/>
            <a:ext cx="3600000" cy="432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612D7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4" name="Group 63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7" name="Freeform 66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9" name="Freeform 68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Freeform 70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" name="Rectangle 65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1" name="TextBox 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Persona Responses</a:t>
            </a:r>
          </a:p>
        </p:txBody>
      </p:sp>
    </p:spTree>
    <p:extLst>
      <p:ext uri="{BB962C8B-B14F-4D97-AF65-F5344CB8AC3E}">
        <p14:creationId xmlns:p14="http://schemas.microsoft.com/office/powerpoint/2010/main" val="3651946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20000" y="1260000"/>
            <a:ext cx="13249808" cy="9253244"/>
            <a:chOff x="720000" y="1260000"/>
            <a:chExt cx="13249808" cy="9253244"/>
          </a:xfrm>
        </p:grpSpPr>
        <p:grpSp>
          <p:nvGrpSpPr>
            <p:cNvPr id="10" name="Group 9"/>
            <p:cNvGrpSpPr/>
            <p:nvPr/>
          </p:nvGrpSpPr>
          <p:grpSpPr>
            <a:xfrm>
              <a:off x="720000" y="1260000"/>
              <a:ext cx="1261243" cy="9253244"/>
              <a:chOff x="720000" y="1260000"/>
              <a:chExt cx="1261243" cy="9253244"/>
            </a:xfrm>
          </p:grpSpPr>
          <p:grpSp>
            <p:nvGrpSpPr>
              <p:cNvPr id="1028" name="Group 1027"/>
              <p:cNvGrpSpPr/>
              <p:nvPr/>
            </p:nvGrpSpPr>
            <p:grpSpPr>
              <a:xfrm>
                <a:off x="720000" y="7920000"/>
                <a:ext cx="1261243" cy="1261244"/>
                <a:chOff x="1964520" y="8041916"/>
                <a:chExt cx="2340000" cy="2340000"/>
              </a:xfrm>
            </p:grpSpPr>
            <p:sp>
              <p:nvSpPr>
                <p:cNvPr id="110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1965255" y="8041916"/>
                  <a:ext cx="2338530" cy="2340000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Function</a:t>
                  </a:r>
                </a:p>
              </p:txBody>
            </p:sp>
            <p:pic>
              <p:nvPicPr>
                <p:cNvPr id="1109" name="Picture 110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4520" y="8041916"/>
                  <a:ext cx="2340000" cy="1919820"/>
                </a:xfrm>
                <a:prstGeom prst="rect">
                  <a:avLst/>
                </a:prstGeom>
              </p:spPr>
            </p:pic>
          </p:grpSp>
          <p:grpSp>
            <p:nvGrpSpPr>
              <p:cNvPr id="1029" name="Group 1028"/>
              <p:cNvGrpSpPr/>
              <p:nvPr/>
            </p:nvGrpSpPr>
            <p:grpSpPr>
              <a:xfrm>
                <a:off x="720000" y="9252000"/>
                <a:ext cx="1260451" cy="1261244"/>
                <a:chOff x="279030" y="9366824"/>
                <a:chExt cx="1260451" cy="1261244"/>
              </a:xfrm>
            </p:grpSpPr>
            <p:sp>
              <p:nvSpPr>
                <p:cNvPr id="1097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0" y="9366824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Symptoms</a:t>
                  </a:r>
                </a:p>
              </p:txBody>
            </p:sp>
            <p:grpSp>
              <p:nvGrpSpPr>
                <p:cNvPr id="1098" name="Group 1097"/>
                <p:cNvGrpSpPr>
                  <a:grpSpLocks noChangeAspect="1"/>
                </p:cNvGrpSpPr>
                <p:nvPr/>
              </p:nvGrpSpPr>
              <p:grpSpPr>
                <a:xfrm>
                  <a:off x="675255" y="9607325"/>
                  <a:ext cx="468000" cy="516829"/>
                  <a:chOff x="6300799" y="2359173"/>
                  <a:chExt cx="303340" cy="334676"/>
                </a:xfrm>
              </p:grpSpPr>
              <p:sp>
                <p:nvSpPr>
                  <p:cNvPr id="1099" name="Arc 109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0" name="Arc 109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101" name="Straight Connector 110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102" name="Oval 110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3" name="Oval 110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3175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4" name="Trapezoid 110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5" name="Trapezoid 110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6" name="Trapezoid 110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7" name="Trapezoid 110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25400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030" name="Group 1029"/>
              <p:cNvGrpSpPr/>
              <p:nvPr/>
            </p:nvGrpSpPr>
            <p:grpSpPr>
              <a:xfrm>
                <a:off x="720000" y="5256000"/>
                <a:ext cx="1260451" cy="1261244"/>
                <a:chOff x="720000" y="5256000"/>
                <a:chExt cx="1260451" cy="1261244"/>
              </a:xfrm>
            </p:grpSpPr>
            <p:sp>
              <p:nvSpPr>
                <p:cNvPr id="1071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Stakeholders</a:t>
                  </a:r>
                </a:p>
              </p:txBody>
            </p:sp>
            <p:grpSp>
              <p:nvGrpSpPr>
                <p:cNvPr id="1072" name="Group 1071"/>
                <p:cNvGrpSpPr>
                  <a:grpSpLocks noChangeAspect="1"/>
                </p:cNvGrpSpPr>
                <p:nvPr/>
              </p:nvGrpSpPr>
              <p:grpSpPr>
                <a:xfrm>
                  <a:off x="1032757" y="5443612"/>
                  <a:ext cx="634936" cy="612000"/>
                  <a:chOff x="3200635" y="5739653"/>
                  <a:chExt cx="932946" cy="899240"/>
                </a:xfrm>
              </p:grpSpPr>
              <p:grpSp>
                <p:nvGrpSpPr>
                  <p:cNvPr id="1073" name="Group 107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092" name="Freeform 109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3" name="Freeform 109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4" name="Oval 109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5" name="Arc 109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6" name="Arc 109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4" name="Group 107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087" name="Freeform 108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8" name="Freeform 108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9" name="Oval 108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0" name="Arc 108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91" name="Arc 109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5" name="Group 107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082" name="Freeform 108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3" name="Freeform 108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4" name="Oval 108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5" name="Arc 108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6" name="Arc 108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076" name="Group 107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077" name="Freeform 107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8" name="Freeform 107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79" name="Oval 107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90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0" name="Arc 107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81" name="Arc 108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190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1031" name="Group 1030"/>
              <p:cNvGrpSpPr/>
              <p:nvPr/>
            </p:nvGrpSpPr>
            <p:grpSpPr>
              <a:xfrm>
                <a:off x="720000" y="1260000"/>
                <a:ext cx="1260451" cy="1261244"/>
                <a:chOff x="278635" y="1217253"/>
                <a:chExt cx="1260451" cy="1261244"/>
              </a:xfrm>
            </p:grpSpPr>
            <p:sp>
              <p:nvSpPr>
                <p:cNvPr id="106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1217253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Step</a:t>
                  </a:r>
                </a:p>
              </p:txBody>
            </p:sp>
            <p:grpSp>
              <p:nvGrpSpPr>
                <p:cNvPr id="1064" name="Group 1063"/>
                <p:cNvGrpSpPr/>
                <p:nvPr/>
              </p:nvGrpSpPr>
              <p:grpSpPr>
                <a:xfrm>
                  <a:off x="562122" y="1452544"/>
                  <a:ext cx="693476" cy="543301"/>
                  <a:chOff x="562123" y="1452544"/>
                  <a:chExt cx="693476" cy="543301"/>
                </a:xfrm>
              </p:grpSpPr>
              <p:grpSp>
                <p:nvGrpSpPr>
                  <p:cNvPr id="1065" name="Group 1064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69" name="Freeform 1068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70" name="Freeform 1069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66" name="Group 1065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67" name="Freeform 1066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68" name="Freeform 1067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032" name="Group 1031"/>
              <p:cNvGrpSpPr/>
              <p:nvPr/>
            </p:nvGrpSpPr>
            <p:grpSpPr>
              <a:xfrm>
                <a:off x="720000" y="2592000"/>
                <a:ext cx="1260451" cy="1261244"/>
                <a:chOff x="278635" y="2575515"/>
                <a:chExt cx="1260451" cy="1261244"/>
              </a:xfrm>
            </p:grpSpPr>
            <p:sp>
              <p:nvSpPr>
                <p:cNvPr id="105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8635" y="2575515"/>
                  <a:ext cx="1260451" cy="1261244"/>
                </a:xfrm>
                <a:prstGeom prst="rect">
                  <a:avLst/>
                </a:prstGeom>
                <a:solidFill>
                  <a:srgbClr val="612D70"/>
                </a:solidFill>
                <a:ln w="28575">
                  <a:solidFill>
                    <a:srgbClr val="612D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Summary</a:t>
                  </a:r>
                </a:p>
              </p:txBody>
            </p:sp>
            <p:grpSp>
              <p:nvGrpSpPr>
                <p:cNvPr id="1056" name="Group 1055"/>
                <p:cNvGrpSpPr/>
                <p:nvPr/>
              </p:nvGrpSpPr>
              <p:grpSpPr>
                <a:xfrm>
                  <a:off x="800860" y="2739987"/>
                  <a:ext cx="216000" cy="681804"/>
                  <a:chOff x="1747379" y="3002680"/>
                  <a:chExt cx="216000" cy="681804"/>
                </a:xfrm>
              </p:grpSpPr>
              <p:grpSp>
                <p:nvGrpSpPr>
                  <p:cNvPr id="1057" name="Group 1056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59" name="Oval 105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0" name="Oval 105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1" name="Oval 106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62" name="Rounded Rectangle 1061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222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58" name="Rectangle 1057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033" name="Group 1032"/>
              <p:cNvGrpSpPr/>
              <p:nvPr/>
            </p:nvGrpSpPr>
            <p:grpSpPr>
              <a:xfrm>
                <a:off x="720000" y="3924000"/>
                <a:ext cx="1260451" cy="1261244"/>
                <a:chOff x="279031" y="3933776"/>
                <a:chExt cx="1260451" cy="1261244"/>
              </a:xfrm>
            </p:grpSpPr>
            <p:sp>
              <p:nvSpPr>
                <p:cNvPr id="1053" name="done"/>
                <p:cNvSpPr txBox="1">
                  <a:spLocks noChangeArrowheads="1"/>
                </p:cNvSpPr>
                <p:nvPr/>
              </p:nvSpPr>
              <p:spPr bwMode="auto">
                <a:xfrm>
                  <a:off x="279031" y="3933776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Place</a:t>
                  </a:r>
                </a:p>
              </p:txBody>
            </p:sp>
            <p:sp>
              <p:nvSpPr>
                <p:cNvPr id="1054" name="Freeform 1053"/>
                <p:cNvSpPr/>
                <p:nvPr/>
              </p:nvSpPr>
              <p:spPr>
                <a:xfrm>
                  <a:off x="522955" y="4095776"/>
                  <a:ext cx="772602" cy="627958"/>
                </a:xfrm>
                <a:custGeom>
                  <a:avLst/>
                  <a:gdLst>
                    <a:gd name="connsiteX0" fmla="*/ 389068 w 772602"/>
                    <a:gd name="connsiteY0" fmla="*/ 224 h 627958"/>
                    <a:gd name="connsiteX1" fmla="*/ 411195 w 772602"/>
                    <a:gd name="connsiteY1" fmla="*/ 6361 h 627958"/>
                    <a:gd name="connsiteX2" fmla="*/ 761070 w 772602"/>
                    <a:gd name="connsiteY2" fmla="*/ 279714 h 627958"/>
                    <a:gd name="connsiteX3" fmla="*/ 766241 w 772602"/>
                    <a:gd name="connsiteY3" fmla="*/ 321825 h 627958"/>
                    <a:gd name="connsiteX4" fmla="*/ 766137 w 772602"/>
                    <a:gd name="connsiteY4" fmla="*/ 321958 h 627958"/>
                    <a:gd name="connsiteX5" fmla="*/ 709495 w 772602"/>
                    <a:gd name="connsiteY5" fmla="*/ 321958 h 627958"/>
                    <a:gd name="connsiteX6" fmla="*/ 709495 w 772602"/>
                    <a:gd name="connsiteY6" fmla="*/ 609958 h 627958"/>
                    <a:gd name="connsiteX7" fmla="*/ 709500 w 772602"/>
                    <a:gd name="connsiteY7" fmla="*/ 609958 h 627958"/>
                    <a:gd name="connsiteX8" fmla="*/ 709500 w 772602"/>
                    <a:gd name="connsiteY8" fmla="*/ 627958 h 627958"/>
                    <a:gd name="connsiteX9" fmla="*/ 503301 w 772602"/>
                    <a:gd name="connsiteY9" fmla="*/ 627958 h 627958"/>
                    <a:gd name="connsiteX10" fmla="*/ 503301 w 772602"/>
                    <a:gd name="connsiteY10" fmla="*/ 380573 h 627958"/>
                    <a:gd name="connsiteX11" fmla="*/ 464300 w 772602"/>
                    <a:gd name="connsiteY11" fmla="*/ 341572 h 627958"/>
                    <a:gd name="connsiteX12" fmla="*/ 308302 w 772602"/>
                    <a:gd name="connsiteY12" fmla="*/ 341572 h 627958"/>
                    <a:gd name="connsiteX13" fmla="*/ 269301 w 772602"/>
                    <a:gd name="connsiteY13" fmla="*/ 380573 h 627958"/>
                    <a:gd name="connsiteX14" fmla="*/ 269301 w 772602"/>
                    <a:gd name="connsiteY14" fmla="*/ 627958 h 627958"/>
                    <a:gd name="connsiteX15" fmla="*/ 61500 w 772602"/>
                    <a:gd name="connsiteY15" fmla="*/ 627958 h 627958"/>
                    <a:gd name="connsiteX16" fmla="*/ 61500 w 772602"/>
                    <a:gd name="connsiteY16" fmla="*/ 393055 h 627958"/>
                    <a:gd name="connsiteX17" fmla="*/ 61499 w 772602"/>
                    <a:gd name="connsiteY17" fmla="*/ 393055 h 627958"/>
                    <a:gd name="connsiteX18" fmla="*/ 61499 w 772602"/>
                    <a:gd name="connsiteY18" fmla="*/ 321958 h 627958"/>
                    <a:gd name="connsiteX19" fmla="*/ 6023 w 772602"/>
                    <a:gd name="connsiteY19" fmla="*/ 321958 h 627958"/>
                    <a:gd name="connsiteX20" fmla="*/ 0 w 772602"/>
                    <a:gd name="connsiteY20" fmla="*/ 300392 h 627958"/>
                    <a:gd name="connsiteX21" fmla="*/ 11272 w 772602"/>
                    <a:gd name="connsiteY21" fmla="*/ 280387 h 627958"/>
                    <a:gd name="connsiteX22" fmla="*/ 360654 w 772602"/>
                    <a:gd name="connsiteY22" fmla="*/ 6403 h 627958"/>
                    <a:gd name="connsiteX23" fmla="*/ 382769 w 772602"/>
                    <a:gd name="connsiteY23" fmla="*/ 227 h 627958"/>
                    <a:gd name="connsiteX24" fmla="*/ 385923 w 772602"/>
                    <a:gd name="connsiteY24" fmla="*/ 2004 h 6279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72602" h="627958">
                      <a:moveTo>
                        <a:pt x="389068" y="224"/>
                      </a:moveTo>
                      <a:cubicBezTo>
                        <a:pt x="396689" y="-711"/>
                        <a:pt x="404667" y="1260"/>
                        <a:pt x="411195" y="6361"/>
                      </a:cubicBezTo>
                      <a:lnTo>
                        <a:pt x="761070" y="279714"/>
                      </a:lnTo>
                      <a:cubicBezTo>
                        <a:pt x="774127" y="289914"/>
                        <a:pt x="776442" y="308769"/>
                        <a:pt x="766241" y="321825"/>
                      </a:cubicBezTo>
                      <a:lnTo>
                        <a:pt x="766137" y="321958"/>
                      </a:lnTo>
                      <a:lnTo>
                        <a:pt x="709495" y="321958"/>
                      </a:lnTo>
                      <a:lnTo>
                        <a:pt x="709495" y="609958"/>
                      </a:lnTo>
                      <a:lnTo>
                        <a:pt x="709500" y="609958"/>
                      </a:lnTo>
                      <a:lnTo>
                        <a:pt x="709500" y="627958"/>
                      </a:lnTo>
                      <a:lnTo>
                        <a:pt x="503301" y="627958"/>
                      </a:lnTo>
                      <a:lnTo>
                        <a:pt x="503301" y="380573"/>
                      </a:lnTo>
                      <a:cubicBezTo>
                        <a:pt x="503301" y="359033"/>
                        <a:pt x="485840" y="341572"/>
                        <a:pt x="464300" y="341572"/>
                      </a:cubicBezTo>
                      <a:lnTo>
                        <a:pt x="308302" y="341572"/>
                      </a:lnTo>
                      <a:cubicBezTo>
                        <a:pt x="286762" y="341572"/>
                        <a:pt x="269301" y="359033"/>
                        <a:pt x="269301" y="380573"/>
                      </a:cubicBezTo>
                      <a:lnTo>
                        <a:pt x="269301" y="627958"/>
                      </a:lnTo>
                      <a:lnTo>
                        <a:pt x="61500" y="627958"/>
                      </a:lnTo>
                      <a:lnTo>
                        <a:pt x="61500" y="393055"/>
                      </a:lnTo>
                      <a:lnTo>
                        <a:pt x="61499" y="393055"/>
                      </a:lnTo>
                      <a:lnTo>
                        <a:pt x="61499" y="321958"/>
                      </a:lnTo>
                      <a:lnTo>
                        <a:pt x="6023" y="321958"/>
                      </a:lnTo>
                      <a:lnTo>
                        <a:pt x="0" y="300392"/>
                      </a:lnTo>
                      <a:cubicBezTo>
                        <a:pt x="922" y="292770"/>
                        <a:pt x="4752" y="285499"/>
                        <a:pt x="11272" y="280387"/>
                      </a:cubicBezTo>
                      <a:lnTo>
                        <a:pt x="360654" y="6403"/>
                      </a:lnTo>
                      <a:cubicBezTo>
                        <a:pt x="367173" y="1291"/>
                        <a:pt x="375147" y="-695"/>
                        <a:pt x="382769" y="227"/>
                      </a:cubicBezTo>
                      <a:lnTo>
                        <a:pt x="385923" y="200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720000" y="6588000"/>
                <a:ext cx="1260451" cy="1261244"/>
                <a:chOff x="720000" y="6588000"/>
                <a:chExt cx="1260451" cy="1261244"/>
              </a:xfrm>
            </p:grpSpPr>
            <p:sp>
              <p:nvSpPr>
                <p:cNvPr id="10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4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Diagnosis</a:t>
                  </a:r>
                  <a:r>
                    <a: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grpSp>
              <p:nvGrpSpPr>
                <p:cNvPr id="1036" name="Group 1035"/>
                <p:cNvGrpSpPr/>
                <p:nvPr/>
              </p:nvGrpSpPr>
              <p:grpSpPr>
                <a:xfrm>
                  <a:off x="943858" y="6810034"/>
                  <a:ext cx="894426" cy="648000"/>
                  <a:chOff x="943858" y="6810034"/>
                  <a:chExt cx="894426" cy="648000"/>
                </a:xfrm>
              </p:grpSpPr>
              <p:grpSp>
                <p:nvGrpSpPr>
                  <p:cNvPr id="1037" name="Group 103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048" name="Rounded Rectangle 104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049" name="Rounded Rectangle 104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0" name="Rounded Rectangle 104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1" name="Rounded Rectangle 105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52" name="Rounded Rectangle 105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038" name="Group 103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039" name="Group 103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041" name="Isosceles Triangle 104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15875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042" name="Group 104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046" name="Pentagon 104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7" name="Pentagon 104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15875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043" name="Group 104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044" name="Rounded Rectangle 104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045" name="Rectangle 104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5875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040" name="Isosceles Triangle 103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205200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916" name="Group 91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021" name="Group 102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02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02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027" name="Rectangle 102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02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025" name="Picture 10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22" name="Rectangle 102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7" name="Group 91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01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016" name="Group 101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01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1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02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017" name="Picture 101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15" name="Rectangle 101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02" name="Group 100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01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01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01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011" name="Rectangle 101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03" name="Group 100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04" name="Group 100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008" name="Freeform 100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9" name="Freeform 100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05" name="Group 100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006" name="Freeform 100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007" name="Freeform 100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19" name="Group 91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93" name="Rectangle 99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5" name="Group 99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996" name="Group 99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998" name="Oval 99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999" name="Oval 99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0" name="Oval 99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01" name="Rounded Rectangle 100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997" name="Rectangle 99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920" name="Group 91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977" name="Group 97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88" name="Group 98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91" name="Rectangle 99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89" name="Rectangle 98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78" name="Group 97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979" name="Arc 97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0" name="Arc 97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981" name="Straight Connector 98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982" name="Oval 98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3" name="Oval 98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4" name="Trapezoid 98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5" name="Trapezoid 98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6" name="Trapezoid 98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7" name="Trapezoid 98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21" name="Group 92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955" name="Group 95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97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975" name="TextBox 97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9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974" name="Rectangle 97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56" name="Group 95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957" name="Group 95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968" name="Rounded Rectangle 96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69" name="Rounded Rectangle 96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0" name="Rounded Rectangle 96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1" name="Rounded Rectangle 97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972" name="Rounded Rectangle 97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958" name="Group 95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959" name="Group 95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961" name="Isosceles Triangle 96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962" name="Group 96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966" name="Pentagon 96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7" name="Pentagon 96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963" name="Group 96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964" name="Rounded Rectangle 96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965" name="Rectangle 96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960" name="Isosceles Triangle 95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922" name="Group 92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923" name="Group 92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949" name="Group 94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95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95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954" name="Rectangle 95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95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50" name="Rectangle 94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924" name="Group 92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925" name="Group 92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944" name="Freeform 94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5" name="Freeform 94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6" name="Oval 94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7" name="Arc 94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8" name="Arc 94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6" name="Group 92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939" name="Freeform 93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0" name="Freeform 93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1" name="Oval 94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2" name="Arc 94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43" name="Arc 94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7" name="Group 92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934" name="Freeform 93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5" name="Freeform 93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6" name="Oval 93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7" name="Arc 93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8" name="Arc 93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928" name="Group 92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929" name="Freeform 92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0" name="Freeform 92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1" name="Oval 93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2" name="Arc 93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33" name="Arc 93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338398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804" name="Group 80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909" name="Group 90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91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91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915" name="Rectangle 91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91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913" name="Picture 91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10" name="Rectangle 90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5" name="Group 80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90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904" name="Group 90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90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0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90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905" name="Picture 90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903" name="Rectangle 90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06" name="Group 80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890" name="Group 88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89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90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90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899" name="Rectangle 89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91" name="Group 89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892" name="Group 89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896" name="Freeform 89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7" name="Freeform 89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893" name="Group 89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894" name="Freeform 89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895" name="Freeform 89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07" name="Group 80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881" name="Rectangle 88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83" name="Group 88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884" name="Group 88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886" name="Oval 88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7" name="Oval 88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8" name="Oval 88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889" name="Rounded Rectangle 88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885" name="Rectangle 88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808" name="Group 80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65" name="Group 86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876" name="Group 87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8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879" name="Rectangle 87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8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77" name="Rectangle 87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66" name="Group 86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67" name="Arc 86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Arc 86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69" name="Straight Connector 86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70" name="Oval 86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1" name="Oval 87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2" name="Trapezoid 87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3" name="Trapezoid 87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4" name="Trapezoid 87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5" name="Trapezoid 87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809" name="Group 80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843" name="Group 84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86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863" name="TextBox 86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44" name="Group 84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845" name="Group 84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856" name="Rounded Rectangle 85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57" name="Rounded Rectangle 85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8" name="Rounded Rectangle 85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59" name="Rounded Rectangle 85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860" name="Rounded Rectangle 85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846" name="Group 84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847" name="Group 84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849" name="Isosceles Triangle 84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850" name="Group 84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854" name="Pentagon 85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5" name="Pentagon 85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851" name="Group 85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852" name="Rounded Rectangle 85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853" name="Rectangle 85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848" name="Isosceles Triangle 84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810" name="Group 80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811" name="Group 81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83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84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842" name="Rectangle 84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84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12" name="Group 81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813" name="Group 81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832" name="Freeform 83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3" name="Freeform 83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4" name="Oval 83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5" name="Arc 83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6" name="Arc 83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4" name="Group 81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827" name="Freeform 82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8" name="Freeform 82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9" name="Oval 82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0" name="Arc 82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31" name="Arc 83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5" name="Group 81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822" name="Freeform 82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3" name="Freeform 82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4" name="Oval 82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5" name="Arc 82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6" name="Arc 82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816" name="Group 81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817" name="Freeform 81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8" name="Freeform 81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19" name="Oval 81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0" name="Arc 81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821" name="Arc 82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71596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692" name="Group 69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797" name="Group 79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79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80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803" name="Rectangle 80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8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801" name="Picture 80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8" name="Rectangle 79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3" name="Group 69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79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792" name="Group 79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7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79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793" name="Picture 79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91" name="Rectangle 79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94" name="Group 69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778" name="Group 77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78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78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78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787" name="Rectangle 78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79" name="Group 77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780" name="Group 77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784" name="Freeform 78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5" name="Freeform 78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781" name="Group 78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782" name="Freeform 78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783" name="Freeform 78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5" name="Group 69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769" name="Rectangle 76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771" name="Group 77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772" name="Group 77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774" name="Oval 7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5" name="Oval 7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6" name="Oval 7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777" name="Rounded Rectangle 77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773" name="Rectangle 77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696" name="Group 69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753" name="Group 75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764" name="Group 76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7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767" name="Rectangle 76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7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65" name="Rectangle 76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54" name="Group 75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755" name="Arc 75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6" name="Arc 75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757" name="Straight Connector 75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758" name="Oval 75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59" name="Oval 75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0" name="Trapezoid 75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1" name="Trapezoid 76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2" name="Trapezoid 76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763" name="Trapezoid 76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97" name="Group 69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731" name="Group 73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4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51" name="TextBox 75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7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50" name="Rectangle 74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32" name="Group 73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733" name="Group 73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44" name="Rounded Rectangle 74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45" name="Rounded Rectangle 74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6" name="Rounded Rectangle 74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7" name="Rounded Rectangle 74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8" name="Rounded Rectangle 74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734" name="Group 73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735" name="Group 73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737" name="Isosceles Triangle 73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738" name="Group 73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42" name="Pentagon 74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3" name="Pentagon 74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739" name="Group 73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740" name="Rounded Rectangle 73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41" name="Rectangle 74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36" name="Isosceles Triangle 73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698" name="Group 69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699" name="Group 69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725" name="Group 72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72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72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730" name="Rectangle 72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72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726" name="Rectangle 72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00" name="Group 69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701" name="Group 70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720" name="Freeform 71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1" name="Freeform 72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2" name="Oval 72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3" name="Arc 72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24" name="Arc 72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2" name="Group 70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715" name="Freeform 71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6" name="Freeform 71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7" name="Oval 71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8" name="Arc 71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9" name="Arc 71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3" name="Group 70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710" name="Freeform 70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1" name="Freeform 71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2" name="Oval 71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3" name="Arc 71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14" name="Arc 71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704" name="Group 70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705" name="Freeform 70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6" name="Freeform 70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7" name="Oval 70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8" name="Arc 70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09" name="Arc 70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6047946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580" name="Group 57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685" name="Group 68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68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69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691" name="Rectangle 69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6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689" name="Picture 68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86" name="Rectangle 68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1" name="Group 58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67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68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681" name="Picture 68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679" name="Rectangle 67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82" name="Group 58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666" name="Group 66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67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67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6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675" name="Rectangle 67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67" name="Group 66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668" name="Group 66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672" name="Freeform 67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3" name="Freeform 67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9" name="Group 66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670" name="Freeform 66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671" name="Freeform 67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3" name="Group 58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657" name="Rectangle 65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659" name="Group 65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660" name="Group 65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662" name="Oval 66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3" name="Oval 66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4" name="Oval 66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665" name="Rounded Rectangle 66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661" name="Rectangle 66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584" name="Group 58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641" name="Group 64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652" name="Group 65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6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655" name="Rectangle 65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6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53" name="Rectangle 65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42" name="Group 64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643" name="Arc 64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4" name="Arc 64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645" name="Straight Connector 64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646" name="Oval 64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7" name="Oval 64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8" name="Trapezoid 64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49" name="Trapezoid 64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0" name="Trapezoid 64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51" name="Trapezoid 65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585" name="Group 58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619" name="Group 61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63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639" name="TextBox 63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6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638" name="Rectangle 63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20" name="Group 61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21" name="Group 62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632" name="Rounded Rectangle 63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33" name="Rounded Rectangle 63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4" name="Rounded Rectangle 63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5" name="Rounded Rectangle 63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636" name="Rounded Rectangle 63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2" name="Group 62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23" name="Group 62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25" name="Isosceles Triangle 62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26" name="Group 62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630" name="Pentagon 62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31" name="Pentagon 63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27" name="Group 62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28" name="Rounded Rectangle 62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29" name="Rectangle 62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24" name="Isosceles Triangle 62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586" name="Group 58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587" name="Group 58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613" name="Group 61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61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6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618" name="Rectangle 61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61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614" name="Rectangle 61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88" name="Group 58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589" name="Group 58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608" name="Freeform 60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9" name="Freeform 60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0" name="Oval 60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1" name="Arc 61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12" name="Arc 61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0" name="Group 58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603" name="Freeform 60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4" name="Freeform 60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5" name="Oval 60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6" name="Arc 60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7" name="Arc 60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1" name="Group 59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598" name="Freeform 59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9" name="Freeform 59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0" name="Oval 59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1" name="Arc 60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602" name="Arc 60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592" name="Group 59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593" name="Freeform 59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4" name="Freeform 59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5" name="Oval 59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6" name="Arc 59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97" name="Arc 59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7379928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468" name="Group 467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573" name="Group 572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575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5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579" name="Rectangle 578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57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577" name="Picture 576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74" name="Rectangle 573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566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568" name="Group 567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57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7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572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569" name="Picture 56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567" name="Rectangle 566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70" name="Group 469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554" name="Group 553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562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56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56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563" name="Rectangle 562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55" name="Group 554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556" name="Group 555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560" name="Freeform 559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61" name="Freeform 560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7" name="Group 556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558" name="Freeform 557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559" name="Freeform 558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1" name="Group 470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545" name="Rectangle 544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46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47" name="Group 546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548" name="Group 547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550" name="Oval 5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1" name="Oval 5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2" name="Oval 5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553" name="Rounded Rectangle 552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549" name="Rectangle 548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72" name="Group 471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529" name="Group 528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540" name="Group 539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5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543" name="Rectangle 542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54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1" name="Rectangle 540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30" name="Group 529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531" name="Arc 530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2" name="Arc 531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533" name="Straight Connector 532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534" name="Oval 533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5" name="Oval 534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6" name="Trapezoid 535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7" name="Trapezoid 536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8" name="Trapezoid 537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39" name="Trapezoid 538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473" name="Group 472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07" name="Group 506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525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527" name="TextBox 526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5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526" name="Rectangle 525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508" name="Group 507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509" name="Group 508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520" name="Rounded Rectangle 519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1" name="Rounded Rectangle 520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2" name="Rounded Rectangle 521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3" name="Rounded Rectangle 522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524" name="Rounded Rectangle 523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510" name="Group 509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513" name="Isosceles Triangle 512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514" name="Group 513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518" name="Pentagon 517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9" name="Pentagon 518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515" name="Group 514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516" name="Rounded Rectangle 515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517" name="Rectangle 516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512" name="Isosceles Triangle 511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474" name="Group 473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475" name="Group 474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01" name="Group 500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03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0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06" name="Rectangle 505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0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02" name="Rectangle 501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76" name="Group 475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477" name="Group 476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96" name="Freeform 495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7" name="Freeform 496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8" name="Oval 497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9" name="Arc 498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0" name="Arc 499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91" name="Freeform 490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2" name="Freeform 491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3" name="Oval 492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4" name="Arc 493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5" name="Arc 494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79" name="Group 478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486" name="Freeform 485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7" name="Freeform 486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8" name="Oval 487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9" name="Arc 488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0" name="Arc 489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480" name="Group 479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481" name="Freeform 480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2" name="Freeform 481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3" name="Oval 482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4" name="Arc 483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85" name="Arc 484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8711910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461" name="Group 460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463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46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467" name="Rectangle 466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46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465" name="Picture 46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62" name="Rectangle 461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454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456" name="Group 455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45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5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460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457" name="Picture 4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455" name="Rectangle 454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442" name="Group 441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450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45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45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451" name="Rectangle 450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43" name="Group 442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444" name="Group 443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448" name="Freeform 447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9" name="Freeform 448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5" name="Group 444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446" name="Freeform 445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447" name="Freeform 446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59" name="Group 358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433" name="Rectangle 432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34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435" name="Group 434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436" name="Group 435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438" name="Oval 43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39" name="Oval 4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0" name="Oval 4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441" name="Rounded Rectangle 440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437" name="Rectangle 436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360" name="Group 359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417" name="Group 416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428" name="Group 427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4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431" name="Rectangle 430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43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429" name="Rectangle 428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418" name="Group 417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419" name="Arc 418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0" name="Arc 419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421" name="Straight Connector 420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422" name="Oval 421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3" name="Oval 422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4" name="Trapezoid 423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5" name="Trapezoid 424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6" name="Trapezoid 425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27" name="Trapezoid 426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361" name="Group 360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413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415" name="TextBox 414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4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414" name="Rectangle 413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96" name="Group 395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397" name="Group 396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408" name="Rounded Rectangle 407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9" name="Rounded Rectangle 408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0" name="Rounded Rectangle 409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1" name="Rounded Rectangle 410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12" name="Rounded Rectangle 411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98" name="Group 397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399" name="Group 398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401" name="Isosceles Triangle 400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402" name="Group 401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406" name="Pentagon 405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7" name="Pentagon 406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403" name="Group 402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404" name="Rounded Rectangle 403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405" name="Rectangle 404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400" name="Isosceles Triangle 399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362" name="Group 361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363" name="Group 362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389" name="Group 388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391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39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394" name="Rectangle 393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3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90" name="Rectangle 389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64" name="Group 363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365" name="Group 364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384" name="Freeform 383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5" name="Freeform 384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6" name="Oval 385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7" name="Arc 386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8" name="Arc 387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379" name="Freeform 378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0" name="Freeform 379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1" name="Oval 380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2" name="Arc 381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83" name="Arc 382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7" name="Group 366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74" name="Freeform 373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5" name="Freeform 374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6" name="Oval 375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7" name="Arc 376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8" name="Arc 377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68" name="Group 367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69" name="Freeform 368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0" name="Freeform 369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1" name="Oval 370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2" name="Arc 371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3" name="Arc 372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0043892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349" name="Group 348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351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35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355" name="Rectangle 354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35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353" name="Picture 352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50" name="Rectangle 349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342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344" name="Group 343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34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4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348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345" name="Picture 34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43" name="Rectangle 342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330" name="Group 329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338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34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34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339" name="Rectangle 338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31" name="Group 330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336" name="Freeform 335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7" name="Freeform 336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334" name="Freeform 333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335" name="Freeform 334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47" name="Group 246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321" name="Rectangle 320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2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23" name="Group 322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324" name="Group 323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326" name="Oval 3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7" name="Oval 3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8" name="Oval 32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329" name="Rounded Rectangle 328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325" name="Rectangle 324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8" name="Group 247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305" name="Group 304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316" name="Group 315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31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319" name="Rectangle 318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32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17" name="Rectangle 316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306" name="Group 305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307" name="Arc 306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8" name="Arc 307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309" name="Straight Connector 308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310" name="Oval 309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1" name="Oval 310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2" name="Trapezoid 311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3" name="Trapezoid 312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4" name="Trapezoid 313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5" name="Trapezoid 314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49" name="Group 248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283" name="Group 282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301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303" name="TextBox 302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30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4" name="Group 283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285" name="Group 284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296" name="Rounded Rectangle 295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97" name="Rounded Rectangle 296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8" name="Rounded Rectangle 297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9" name="Rounded Rectangle 298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0" name="Rounded Rectangle 299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286" name="Group 285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287" name="Group 286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289" name="Isosceles Triangle 288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290" name="Group 289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294" name="Pentagon 293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5" name="Pentagon 294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291" name="Group 290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292" name="Rounded Rectangle 291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293" name="Rectangle 292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288" name="Isosceles Triangle 287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50" name="Group 249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51" name="Group 250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277" name="Group 276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279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28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282" name="Rectangle 281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2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78" name="Rectangle 277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52" name="Group 251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53" name="Group 252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272" name="Freeform 271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3" name="Freeform 272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4" name="Oval 273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5" name="Arc 274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6" name="Arc 275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4" name="Group 253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267" name="Freeform 266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8" name="Freeform 267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9" name="Oval 268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0" name="Arc 269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71" name="Arc 270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262" name="Freeform 261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3" name="Freeform 262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4" name="Oval 263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5" name="Arc 264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6" name="Arc 265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256" name="Group 255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257" name="Freeform 256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8" name="Freeform 257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59" name="Oval 258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0" name="Arc 259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261" name="Arc 260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1375874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132" name="Group 131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237" name="Group 236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239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24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243" name="Rectangle 242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24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241" name="Picture 24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8" name="Rectangle 237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230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23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3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236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233" name="Picture 232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31" name="Rectangle 230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34" name="Group 133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218" name="Group 217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226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22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22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227" name="Rectangle 226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19" name="Group 218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220" name="Group 219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224" name="Freeform 223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5" name="Freeform 224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221" name="Group 220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222" name="Freeform 221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223" name="Freeform 222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1" name="Group 210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212" name="Group 211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214" name="Oval 21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5" name="Oval 21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6" name="Oval 21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213" name="Rectangle 212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204" name="Group 203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20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207" name="Rectangle 206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20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205" name="Rectangle 204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4" name="Group 193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195" name="Arc 194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6" name="Arc 195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198" name="Oval 197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9" name="Oval 198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0" name="Trapezoid 199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1" name="Trapezoid 200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2" name="Trapezoid 201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03" name="Trapezoid 202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189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191" name="TextBox 190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72" name="Group 171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173" name="Group 172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184" name="Rounded Rectangle 183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85" name="Rounded Rectangle 184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6" name="Rounded Rectangle 185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Rounded Rectangle 186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Rounded Rectangle 187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174" name="Group 173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175" name="Group 174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177" name="Isosceles Triangle 176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178" name="Group 177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182" name="Pentagon 181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3" name="Pentagon 182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179" name="Group 178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180" name="Rounded Rectangle 179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181" name="Rectangle 180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76" name="Isosceles Triangle 175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138" name="Group 137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165" name="Group 164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167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169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170" name="Rectangle 169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16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40" name="Group 139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160" name="Freeform 159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1" name="Freeform 160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3" name="Arc 162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64" name="Arc 163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155" name="Freeform 154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6" name="Freeform 155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7" name="Oval 156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8" name="Arc 157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9" name="Arc 158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150" name="Freeform 149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1" name="Freeform 150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2" name="Oval 151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3" name="Arc 152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54" name="Arc 153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145" name="Freeform 144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6" name="Freeform 145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7" name="Oval 146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8" name="Arc 147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149" name="Arc 148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  <p:grpSp>
          <p:nvGrpSpPr>
            <p:cNvPr id="19" name="Group 18"/>
            <p:cNvGrpSpPr/>
            <p:nvPr/>
          </p:nvGrpSpPr>
          <p:grpSpPr>
            <a:xfrm>
              <a:off x="12707859" y="1260000"/>
              <a:ext cx="1261949" cy="9253244"/>
              <a:chOff x="2052000" y="1260000"/>
              <a:chExt cx="1261949" cy="9253244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052000" y="7920253"/>
                <a:ext cx="1261243" cy="1261244"/>
                <a:chOff x="3867660" y="7630762"/>
                <a:chExt cx="2340000" cy="234000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3867660" y="7630762"/>
                  <a:ext cx="2340000" cy="2340000"/>
                  <a:chOff x="-13317688" y="32075603"/>
                  <a:chExt cx="2340000" cy="2340000"/>
                </a:xfrm>
              </p:grpSpPr>
              <p:grpSp>
                <p:nvGrpSpPr>
                  <p:cNvPr id="127" name="done"/>
                  <p:cNvGrpSpPr/>
                  <p:nvPr/>
                </p:nvGrpSpPr>
                <p:grpSpPr>
                  <a:xfrm>
                    <a:off x="-13317688" y="32075603"/>
                    <a:ext cx="2340000" cy="534655"/>
                    <a:chOff x="934802" y="-16667"/>
                    <a:chExt cx="2520950" cy="576000"/>
                  </a:xfrm>
                </p:grpSpPr>
                <p:sp>
                  <p:nvSpPr>
                    <p:cNvPr id="13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-1666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Function</a:t>
                      </a:r>
                    </a:p>
                  </p:txBody>
                </p:sp>
                <p:sp>
                  <p:nvSpPr>
                    <p:cNvPr id="131" name="Rectangle 130"/>
                    <p:cNvSpPr/>
                    <p:nvPr/>
                  </p:nvSpPr>
                  <p:spPr bwMode="auto">
                    <a:xfrm>
                      <a:off x="1114293" y="63750"/>
                      <a:ext cx="360000" cy="360000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  <p:sp>
                <p:nvSpPr>
                  <p:cNvPr id="12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-13317688" y="32610258"/>
                    <a:ext cx="2340000" cy="1805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pic>
                <p:nvPicPr>
                  <p:cNvPr id="129" name="Picture 12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13317688" y="32075603"/>
                    <a:ext cx="690964" cy="5364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26" name="Rectangle 125"/>
                <p:cNvSpPr/>
                <p:nvPr/>
              </p:nvSpPr>
              <p:spPr>
                <a:xfrm>
                  <a:off x="3867660" y="7630762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3925012"/>
                <a:ext cx="1261243" cy="1261244"/>
                <a:chOff x="3867660" y="5149241"/>
                <a:chExt cx="2340000" cy="2340000"/>
              </a:xfrm>
            </p:grpSpPr>
            <p:grpSp>
              <p:nvGrpSpPr>
                <p:cNvPr id="118" name="off"/>
                <p:cNvGrpSpPr/>
                <p:nvPr/>
              </p:nvGrpSpPr>
              <p:grpSpPr>
                <a:xfrm>
                  <a:off x="3867660" y="5149241"/>
                  <a:ext cx="2340000" cy="2340000"/>
                  <a:chOff x="14550960" y="3794052"/>
                  <a:chExt cx="2522535" cy="2520951"/>
                </a:xfrm>
              </p:grpSpPr>
              <p:grpSp>
                <p:nvGrpSpPr>
                  <p:cNvPr id="120" name="Group 119"/>
                  <p:cNvGrpSpPr/>
                  <p:nvPr/>
                </p:nvGrpSpPr>
                <p:grpSpPr>
                  <a:xfrm>
                    <a:off x="14550960" y="3794052"/>
                    <a:ext cx="2522535" cy="2520951"/>
                    <a:chOff x="934802" y="3148996"/>
                    <a:chExt cx="2522535" cy="2520951"/>
                  </a:xfrm>
                </p:grpSpPr>
                <p:sp>
                  <p:nvSpPr>
                    <p:cNvPr id="12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3731630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3148996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Place</a:t>
                      </a:r>
                    </a:p>
                  </p:txBody>
                </p:sp>
                <p:sp>
                  <p:nvSpPr>
                    <p:cNvPr id="124" name="AutoShape 74"/>
                    <p:cNvSpPr>
                      <a:spLocks noChangeAspect="1" noChangeArrowheads="1" noTextEdit="1"/>
                    </p:cNvSpPr>
                    <p:nvPr/>
                  </p:nvSpPr>
                  <p:spPr bwMode="auto">
                    <a:xfrm>
                      <a:off x="1082251" y="3256996"/>
                      <a:ext cx="435857" cy="360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75822" tIns="37911" rIns="75822" bIns="37911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32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</p:grpSp>
              <p:pic>
                <p:nvPicPr>
                  <p:cNvPr id="121" name="Picture 12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4550960" y="3794052"/>
                    <a:ext cx="741096" cy="57600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19" name="Rectangle 118"/>
                <p:cNvSpPr/>
                <p:nvPr/>
              </p:nvSpPr>
              <p:spPr>
                <a:xfrm>
                  <a:off x="3867660" y="5149241"/>
                  <a:ext cx="2340000" cy="2340000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1260000"/>
                <a:ext cx="1261243" cy="1261244"/>
                <a:chOff x="4417687" y="1215496"/>
                <a:chExt cx="1261243" cy="1261244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4417687" y="1215496"/>
                  <a:ext cx="1261243" cy="1261244"/>
                  <a:chOff x="3867660" y="186199"/>
                  <a:chExt cx="2340000" cy="2340000"/>
                </a:xfrm>
              </p:grpSpPr>
              <p:grpSp>
                <p:nvGrpSpPr>
                  <p:cNvPr id="114" name="done"/>
                  <p:cNvGrpSpPr/>
                  <p:nvPr/>
                </p:nvGrpSpPr>
                <p:grpSpPr>
                  <a:xfrm>
                    <a:off x="3867660" y="186199"/>
                    <a:ext cx="2340000" cy="2340000"/>
                    <a:chOff x="14550960" y="1273101"/>
                    <a:chExt cx="2522535" cy="2520951"/>
                  </a:xfrm>
                </p:grpSpPr>
                <p:sp>
                  <p:nvSpPr>
                    <p:cNvPr id="11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550960" y="1273101"/>
                      <a:ext cx="2520950" cy="576000"/>
                    </a:xfrm>
                    <a:prstGeom prst="rect">
                      <a:avLst/>
                    </a:prstGeom>
                    <a:solidFill>
                      <a:srgbClr val="612D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Step</a:t>
                      </a:r>
                    </a:p>
                  </p:txBody>
                </p:sp>
                <p:sp>
                  <p:nvSpPr>
                    <p:cNvPr id="11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52545" y="1855735"/>
                      <a:ext cx="2520950" cy="193831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74631" tIns="59705" rIns="74631" bIns="59705" anchor="ctr" anchorCtr="0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6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p:txBody>
                </p:sp>
              </p:grp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867660" y="186199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612D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07" name="Group 106"/>
                <p:cNvGrpSpPr>
                  <a:grpSpLocks noChangeAspect="1"/>
                </p:cNvGrpSpPr>
                <p:nvPr/>
              </p:nvGrpSpPr>
              <p:grpSpPr>
                <a:xfrm>
                  <a:off x="4502636" y="1270229"/>
                  <a:ext cx="229753" cy="180000"/>
                  <a:chOff x="562123" y="1452544"/>
                  <a:chExt cx="693476" cy="543301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 rot="5400000">
                    <a:off x="701702" y="1657345"/>
                    <a:ext cx="198921" cy="478079"/>
                    <a:chOff x="5843695" y="5078697"/>
                    <a:chExt cx="170650" cy="530437"/>
                  </a:xfrm>
                </p:grpSpPr>
                <p:sp>
                  <p:nvSpPr>
                    <p:cNvPr id="112" name="Freeform 111"/>
                    <p:cNvSpPr/>
                    <p:nvPr/>
                  </p:nvSpPr>
                  <p:spPr bwMode="auto">
                    <a:xfrm>
                      <a:off x="5843695" y="5078697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3" name="Freeform 112"/>
                    <p:cNvSpPr/>
                    <p:nvPr/>
                  </p:nvSpPr>
                  <p:spPr bwMode="auto">
                    <a:xfrm>
                      <a:off x="5859267" y="5458667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09" name="Group 108"/>
                  <p:cNvGrpSpPr/>
                  <p:nvPr/>
                </p:nvGrpSpPr>
                <p:grpSpPr>
                  <a:xfrm rot="4851552" flipH="1">
                    <a:off x="917098" y="1312965"/>
                    <a:ext cx="198921" cy="478080"/>
                    <a:chOff x="6623121" y="5097393"/>
                    <a:chExt cx="170650" cy="530438"/>
                  </a:xfrm>
                </p:grpSpPr>
                <p:sp>
                  <p:nvSpPr>
                    <p:cNvPr id="110" name="Freeform 109"/>
                    <p:cNvSpPr/>
                    <p:nvPr/>
                  </p:nvSpPr>
                  <p:spPr bwMode="auto">
                    <a:xfrm>
                      <a:off x="6623121" y="5097393"/>
                      <a:ext cx="170650" cy="355430"/>
                    </a:xfrm>
                    <a:custGeom>
                      <a:avLst/>
                      <a:gdLst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8093"/>
                        <a:gd name="connsiteX1" fmla="*/ 3875 w 170571"/>
                        <a:gd name="connsiteY1" fmla="*/ 227571 h 358093"/>
                        <a:gd name="connsiteX2" fmla="*/ 3875 w 170571"/>
                        <a:gd name="connsiteY2" fmla="*/ 141846 h 358093"/>
                        <a:gd name="connsiteX3" fmla="*/ 32450 w 170571"/>
                        <a:gd name="connsiteY3" fmla="*/ 46596 h 358093"/>
                        <a:gd name="connsiteX4" fmla="*/ 65788 w 170571"/>
                        <a:gd name="connsiteY4" fmla="*/ 3733 h 358093"/>
                        <a:gd name="connsiteX5" fmla="*/ 101507 w 170571"/>
                        <a:gd name="connsiteY5" fmla="*/ 13258 h 358093"/>
                        <a:gd name="connsiteX6" fmla="*/ 149132 w 170571"/>
                        <a:gd name="connsiteY6" fmla="*/ 101365 h 358093"/>
                        <a:gd name="connsiteX7" fmla="*/ 170563 w 170571"/>
                        <a:gd name="connsiteY7" fmla="*/ 208521 h 358093"/>
                        <a:gd name="connsiteX8" fmla="*/ 151513 w 170571"/>
                        <a:gd name="connsiteY8" fmla="*/ 294246 h 358093"/>
                        <a:gd name="connsiteX9" fmla="*/ 132463 w 170571"/>
                        <a:gd name="connsiteY9" fmla="*/ 349015 h 358093"/>
                        <a:gd name="connsiteX10" fmla="*/ 37213 w 170571"/>
                        <a:gd name="connsiteY10" fmla="*/ 344252 h 358093"/>
                        <a:gd name="connsiteX0" fmla="*/ 37213 w 170571"/>
                        <a:gd name="connsiteY0" fmla="*/ 344252 h 356377"/>
                        <a:gd name="connsiteX1" fmla="*/ 3875 w 170571"/>
                        <a:gd name="connsiteY1" fmla="*/ 227571 h 356377"/>
                        <a:gd name="connsiteX2" fmla="*/ 3875 w 170571"/>
                        <a:gd name="connsiteY2" fmla="*/ 141846 h 356377"/>
                        <a:gd name="connsiteX3" fmla="*/ 32450 w 170571"/>
                        <a:gd name="connsiteY3" fmla="*/ 46596 h 356377"/>
                        <a:gd name="connsiteX4" fmla="*/ 65788 w 170571"/>
                        <a:gd name="connsiteY4" fmla="*/ 3733 h 356377"/>
                        <a:gd name="connsiteX5" fmla="*/ 101507 w 170571"/>
                        <a:gd name="connsiteY5" fmla="*/ 13258 h 356377"/>
                        <a:gd name="connsiteX6" fmla="*/ 149132 w 170571"/>
                        <a:gd name="connsiteY6" fmla="*/ 101365 h 356377"/>
                        <a:gd name="connsiteX7" fmla="*/ 170563 w 170571"/>
                        <a:gd name="connsiteY7" fmla="*/ 208521 h 356377"/>
                        <a:gd name="connsiteX8" fmla="*/ 151513 w 170571"/>
                        <a:gd name="connsiteY8" fmla="*/ 294246 h 356377"/>
                        <a:gd name="connsiteX9" fmla="*/ 132463 w 170571"/>
                        <a:gd name="connsiteY9" fmla="*/ 349015 h 356377"/>
                        <a:gd name="connsiteX10" fmla="*/ 37213 w 170571"/>
                        <a:gd name="connsiteY10" fmla="*/ 344252 h 356377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571"/>
                        <a:gd name="connsiteY0" fmla="*/ 344252 h 355430"/>
                        <a:gd name="connsiteX1" fmla="*/ 3875 w 170571"/>
                        <a:gd name="connsiteY1" fmla="*/ 227571 h 355430"/>
                        <a:gd name="connsiteX2" fmla="*/ 3875 w 170571"/>
                        <a:gd name="connsiteY2" fmla="*/ 141846 h 355430"/>
                        <a:gd name="connsiteX3" fmla="*/ 32450 w 170571"/>
                        <a:gd name="connsiteY3" fmla="*/ 46596 h 355430"/>
                        <a:gd name="connsiteX4" fmla="*/ 65788 w 170571"/>
                        <a:gd name="connsiteY4" fmla="*/ 3733 h 355430"/>
                        <a:gd name="connsiteX5" fmla="*/ 101507 w 170571"/>
                        <a:gd name="connsiteY5" fmla="*/ 13258 h 355430"/>
                        <a:gd name="connsiteX6" fmla="*/ 149132 w 170571"/>
                        <a:gd name="connsiteY6" fmla="*/ 101365 h 355430"/>
                        <a:gd name="connsiteX7" fmla="*/ 170563 w 170571"/>
                        <a:gd name="connsiteY7" fmla="*/ 208521 h 355430"/>
                        <a:gd name="connsiteX8" fmla="*/ 151513 w 170571"/>
                        <a:gd name="connsiteY8" fmla="*/ 294246 h 355430"/>
                        <a:gd name="connsiteX9" fmla="*/ 132463 w 170571"/>
                        <a:gd name="connsiteY9" fmla="*/ 349015 h 355430"/>
                        <a:gd name="connsiteX10" fmla="*/ 37213 w 170571"/>
                        <a:gd name="connsiteY10" fmla="*/ 344252 h 355430"/>
                        <a:gd name="connsiteX0" fmla="*/ 37213 w 170668"/>
                        <a:gd name="connsiteY0" fmla="*/ 344252 h 355430"/>
                        <a:gd name="connsiteX1" fmla="*/ 3875 w 170668"/>
                        <a:gd name="connsiteY1" fmla="*/ 227571 h 355430"/>
                        <a:gd name="connsiteX2" fmla="*/ 3875 w 170668"/>
                        <a:gd name="connsiteY2" fmla="*/ 141846 h 355430"/>
                        <a:gd name="connsiteX3" fmla="*/ 32450 w 170668"/>
                        <a:gd name="connsiteY3" fmla="*/ 46596 h 355430"/>
                        <a:gd name="connsiteX4" fmla="*/ 65788 w 170668"/>
                        <a:gd name="connsiteY4" fmla="*/ 3733 h 355430"/>
                        <a:gd name="connsiteX5" fmla="*/ 101507 w 170668"/>
                        <a:gd name="connsiteY5" fmla="*/ 13258 h 355430"/>
                        <a:gd name="connsiteX6" fmla="*/ 149132 w 170668"/>
                        <a:gd name="connsiteY6" fmla="*/ 101365 h 355430"/>
                        <a:gd name="connsiteX7" fmla="*/ 170563 w 170668"/>
                        <a:gd name="connsiteY7" fmla="*/ 208521 h 355430"/>
                        <a:gd name="connsiteX8" fmla="*/ 156275 w 170668"/>
                        <a:gd name="connsiteY8" fmla="*/ 277577 h 355430"/>
                        <a:gd name="connsiteX9" fmla="*/ 132463 w 170668"/>
                        <a:gd name="connsiteY9" fmla="*/ 349015 h 355430"/>
                        <a:gd name="connsiteX10" fmla="*/ 37213 w 170668"/>
                        <a:gd name="connsiteY10" fmla="*/ 344252 h 355430"/>
                        <a:gd name="connsiteX0" fmla="*/ 37213 w 170752"/>
                        <a:gd name="connsiteY0" fmla="*/ 344252 h 355430"/>
                        <a:gd name="connsiteX1" fmla="*/ 3875 w 170752"/>
                        <a:gd name="connsiteY1" fmla="*/ 227571 h 355430"/>
                        <a:gd name="connsiteX2" fmla="*/ 3875 w 170752"/>
                        <a:gd name="connsiteY2" fmla="*/ 141846 h 355430"/>
                        <a:gd name="connsiteX3" fmla="*/ 32450 w 170752"/>
                        <a:gd name="connsiteY3" fmla="*/ 46596 h 355430"/>
                        <a:gd name="connsiteX4" fmla="*/ 65788 w 170752"/>
                        <a:gd name="connsiteY4" fmla="*/ 3733 h 355430"/>
                        <a:gd name="connsiteX5" fmla="*/ 101507 w 170752"/>
                        <a:gd name="connsiteY5" fmla="*/ 13258 h 355430"/>
                        <a:gd name="connsiteX6" fmla="*/ 149132 w 170752"/>
                        <a:gd name="connsiteY6" fmla="*/ 101365 h 355430"/>
                        <a:gd name="connsiteX7" fmla="*/ 170563 w 170752"/>
                        <a:gd name="connsiteY7" fmla="*/ 208521 h 355430"/>
                        <a:gd name="connsiteX8" fmla="*/ 156275 w 170752"/>
                        <a:gd name="connsiteY8" fmla="*/ 277577 h 355430"/>
                        <a:gd name="connsiteX9" fmla="*/ 132463 w 170752"/>
                        <a:gd name="connsiteY9" fmla="*/ 349015 h 355430"/>
                        <a:gd name="connsiteX10" fmla="*/ 37213 w 170752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  <a:gd name="connsiteX0" fmla="*/ 37213 w 170650"/>
                        <a:gd name="connsiteY0" fmla="*/ 344252 h 355430"/>
                        <a:gd name="connsiteX1" fmla="*/ 3875 w 170650"/>
                        <a:gd name="connsiteY1" fmla="*/ 227571 h 355430"/>
                        <a:gd name="connsiteX2" fmla="*/ 3875 w 170650"/>
                        <a:gd name="connsiteY2" fmla="*/ 141846 h 355430"/>
                        <a:gd name="connsiteX3" fmla="*/ 32450 w 170650"/>
                        <a:gd name="connsiteY3" fmla="*/ 46596 h 355430"/>
                        <a:gd name="connsiteX4" fmla="*/ 65788 w 170650"/>
                        <a:gd name="connsiteY4" fmla="*/ 3733 h 355430"/>
                        <a:gd name="connsiteX5" fmla="*/ 101507 w 170650"/>
                        <a:gd name="connsiteY5" fmla="*/ 13258 h 355430"/>
                        <a:gd name="connsiteX6" fmla="*/ 149132 w 170650"/>
                        <a:gd name="connsiteY6" fmla="*/ 101365 h 355430"/>
                        <a:gd name="connsiteX7" fmla="*/ 170563 w 170650"/>
                        <a:gd name="connsiteY7" fmla="*/ 208521 h 355430"/>
                        <a:gd name="connsiteX8" fmla="*/ 156275 w 170650"/>
                        <a:gd name="connsiteY8" fmla="*/ 277577 h 355430"/>
                        <a:gd name="connsiteX9" fmla="*/ 132463 w 170650"/>
                        <a:gd name="connsiteY9" fmla="*/ 349015 h 355430"/>
                        <a:gd name="connsiteX10" fmla="*/ 37213 w 170650"/>
                        <a:gd name="connsiteY10" fmla="*/ 344252 h 35543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</a:cxnLst>
                      <a:rect l="l" t="t" r="r" b="b"/>
                      <a:pathLst>
                        <a:path w="170650" h="355430">
                          <a:moveTo>
                            <a:pt x="37213" y="344252"/>
                          </a:moveTo>
                          <a:cubicBezTo>
                            <a:pt x="3876" y="231142"/>
                            <a:pt x="9431" y="261305"/>
                            <a:pt x="3875" y="227571"/>
                          </a:cubicBezTo>
                          <a:cubicBezTo>
                            <a:pt x="-1681" y="193837"/>
                            <a:pt x="-888" y="172008"/>
                            <a:pt x="3875" y="141846"/>
                          </a:cubicBezTo>
                          <a:cubicBezTo>
                            <a:pt x="8637" y="111683"/>
                            <a:pt x="22131" y="69615"/>
                            <a:pt x="32450" y="46596"/>
                          </a:cubicBezTo>
                          <a:cubicBezTo>
                            <a:pt x="42769" y="23577"/>
                            <a:pt x="54279" y="9289"/>
                            <a:pt x="65788" y="3733"/>
                          </a:cubicBezTo>
                          <a:cubicBezTo>
                            <a:pt x="77297" y="-1823"/>
                            <a:pt x="87616" y="-3014"/>
                            <a:pt x="101507" y="13258"/>
                          </a:cubicBezTo>
                          <a:cubicBezTo>
                            <a:pt x="115398" y="29530"/>
                            <a:pt x="137623" y="68821"/>
                            <a:pt x="149132" y="101365"/>
                          </a:cubicBezTo>
                          <a:cubicBezTo>
                            <a:pt x="160641" y="133909"/>
                            <a:pt x="171754" y="169627"/>
                            <a:pt x="170563" y="208521"/>
                          </a:cubicBezTo>
                          <a:cubicBezTo>
                            <a:pt x="169372" y="247415"/>
                            <a:pt x="167388" y="239874"/>
                            <a:pt x="156275" y="277577"/>
                          </a:cubicBezTo>
                          <a:cubicBezTo>
                            <a:pt x="135637" y="317662"/>
                            <a:pt x="138813" y="319646"/>
                            <a:pt x="132463" y="349015"/>
                          </a:cubicBezTo>
                          <a:cubicBezTo>
                            <a:pt x="85632" y="356952"/>
                            <a:pt x="87219" y="359731"/>
                            <a:pt x="37213" y="344252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  <p:sp>
                  <p:nvSpPr>
                    <p:cNvPr id="111" name="Freeform 110"/>
                    <p:cNvSpPr/>
                    <p:nvPr/>
                  </p:nvSpPr>
                  <p:spPr bwMode="auto">
                    <a:xfrm>
                      <a:off x="6638692" y="5477364"/>
                      <a:ext cx="119271" cy="150467"/>
                    </a:xfrm>
                    <a:custGeom>
                      <a:avLst/>
                      <a:gdLst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12219 h 162686"/>
                        <a:gd name="connsiteX1" fmla="*/ 100221 w 123353"/>
                        <a:gd name="connsiteY1" fmla="*/ 116994 h 162686"/>
                        <a:gd name="connsiteX2" fmla="*/ 74027 w 123353"/>
                        <a:gd name="connsiteY2" fmla="*/ 155094 h 162686"/>
                        <a:gd name="connsiteX3" fmla="*/ 40690 w 123353"/>
                        <a:gd name="connsiteY3" fmla="*/ 162238 h 162686"/>
                        <a:gd name="connsiteX4" fmla="*/ 9734 w 123353"/>
                        <a:gd name="connsiteY4" fmla="*/ 147950 h 162686"/>
                        <a:gd name="connsiteX5" fmla="*/ 209 w 123353"/>
                        <a:gd name="connsiteY5" fmla="*/ 102706 h 162686"/>
                        <a:gd name="connsiteX6" fmla="*/ 16877 w 123353"/>
                        <a:gd name="connsiteY6" fmla="*/ 12219 h 162686"/>
                        <a:gd name="connsiteX7" fmla="*/ 119271 w 123353"/>
                        <a:gd name="connsiteY7" fmla="*/ 12219 h 162686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5214 h 155681"/>
                        <a:gd name="connsiteX1" fmla="*/ 100221 w 123353"/>
                        <a:gd name="connsiteY1" fmla="*/ 109989 h 155681"/>
                        <a:gd name="connsiteX2" fmla="*/ 74027 w 123353"/>
                        <a:gd name="connsiteY2" fmla="*/ 148089 h 155681"/>
                        <a:gd name="connsiteX3" fmla="*/ 40690 w 123353"/>
                        <a:gd name="connsiteY3" fmla="*/ 155233 h 155681"/>
                        <a:gd name="connsiteX4" fmla="*/ 9734 w 123353"/>
                        <a:gd name="connsiteY4" fmla="*/ 140945 h 155681"/>
                        <a:gd name="connsiteX5" fmla="*/ 209 w 123353"/>
                        <a:gd name="connsiteY5" fmla="*/ 95701 h 155681"/>
                        <a:gd name="connsiteX6" fmla="*/ 16877 w 123353"/>
                        <a:gd name="connsiteY6" fmla="*/ 5214 h 155681"/>
                        <a:gd name="connsiteX7" fmla="*/ 119271 w 123353"/>
                        <a:gd name="connsiteY7" fmla="*/ 5214 h 155681"/>
                        <a:gd name="connsiteX0" fmla="*/ 119271 w 123353"/>
                        <a:gd name="connsiteY0" fmla="*/ 0 h 150467"/>
                        <a:gd name="connsiteX1" fmla="*/ 100221 w 123353"/>
                        <a:gd name="connsiteY1" fmla="*/ 104775 h 150467"/>
                        <a:gd name="connsiteX2" fmla="*/ 74027 w 123353"/>
                        <a:gd name="connsiteY2" fmla="*/ 142875 h 150467"/>
                        <a:gd name="connsiteX3" fmla="*/ 40690 w 123353"/>
                        <a:gd name="connsiteY3" fmla="*/ 150019 h 150467"/>
                        <a:gd name="connsiteX4" fmla="*/ 9734 w 123353"/>
                        <a:gd name="connsiteY4" fmla="*/ 135731 h 150467"/>
                        <a:gd name="connsiteX5" fmla="*/ 209 w 123353"/>
                        <a:gd name="connsiteY5" fmla="*/ 90487 h 150467"/>
                        <a:gd name="connsiteX6" fmla="*/ 16877 w 123353"/>
                        <a:gd name="connsiteY6" fmla="*/ 0 h 150467"/>
                        <a:gd name="connsiteX7" fmla="*/ 119271 w 123353"/>
                        <a:gd name="connsiteY7" fmla="*/ 0 h 150467"/>
                        <a:gd name="connsiteX0" fmla="*/ 119271 w 120740"/>
                        <a:gd name="connsiteY0" fmla="*/ 0 h 150467"/>
                        <a:gd name="connsiteX1" fmla="*/ 100221 w 120740"/>
                        <a:gd name="connsiteY1" fmla="*/ 104775 h 150467"/>
                        <a:gd name="connsiteX2" fmla="*/ 74027 w 120740"/>
                        <a:gd name="connsiteY2" fmla="*/ 142875 h 150467"/>
                        <a:gd name="connsiteX3" fmla="*/ 40690 w 120740"/>
                        <a:gd name="connsiteY3" fmla="*/ 150019 h 150467"/>
                        <a:gd name="connsiteX4" fmla="*/ 9734 w 120740"/>
                        <a:gd name="connsiteY4" fmla="*/ 135731 h 150467"/>
                        <a:gd name="connsiteX5" fmla="*/ 209 w 120740"/>
                        <a:gd name="connsiteY5" fmla="*/ 90487 h 150467"/>
                        <a:gd name="connsiteX6" fmla="*/ 16877 w 120740"/>
                        <a:gd name="connsiteY6" fmla="*/ 0 h 150467"/>
                        <a:gd name="connsiteX7" fmla="*/ 119271 w 120740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  <a:gd name="connsiteX0" fmla="*/ 119271 w 119271"/>
                        <a:gd name="connsiteY0" fmla="*/ 0 h 150467"/>
                        <a:gd name="connsiteX1" fmla="*/ 100221 w 119271"/>
                        <a:gd name="connsiteY1" fmla="*/ 104775 h 150467"/>
                        <a:gd name="connsiteX2" fmla="*/ 74027 w 119271"/>
                        <a:gd name="connsiteY2" fmla="*/ 142875 h 150467"/>
                        <a:gd name="connsiteX3" fmla="*/ 40690 w 119271"/>
                        <a:gd name="connsiteY3" fmla="*/ 150019 h 150467"/>
                        <a:gd name="connsiteX4" fmla="*/ 9734 w 119271"/>
                        <a:gd name="connsiteY4" fmla="*/ 135731 h 150467"/>
                        <a:gd name="connsiteX5" fmla="*/ 209 w 119271"/>
                        <a:gd name="connsiteY5" fmla="*/ 90487 h 150467"/>
                        <a:gd name="connsiteX6" fmla="*/ 16877 w 119271"/>
                        <a:gd name="connsiteY6" fmla="*/ 0 h 150467"/>
                        <a:gd name="connsiteX7" fmla="*/ 119271 w 119271"/>
                        <a:gd name="connsiteY7" fmla="*/ 0 h 1504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19271" h="150467">
                          <a:moveTo>
                            <a:pt x="119271" y="0"/>
                          </a:moveTo>
                          <a:cubicBezTo>
                            <a:pt x="102206" y="112712"/>
                            <a:pt x="107762" y="80963"/>
                            <a:pt x="100221" y="104775"/>
                          </a:cubicBezTo>
                          <a:cubicBezTo>
                            <a:pt x="92680" y="128587"/>
                            <a:pt x="83949" y="135334"/>
                            <a:pt x="74027" y="142875"/>
                          </a:cubicBezTo>
                          <a:cubicBezTo>
                            <a:pt x="64105" y="150416"/>
                            <a:pt x="51405" y="151210"/>
                            <a:pt x="40690" y="150019"/>
                          </a:cubicBezTo>
                          <a:cubicBezTo>
                            <a:pt x="29975" y="148828"/>
                            <a:pt x="16481" y="145653"/>
                            <a:pt x="9734" y="135731"/>
                          </a:cubicBezTo>
                          <a:cubicBezTo>
                            <a:pt x="2987" y="125809"/>
                            <a:pt x="-981" y="113109"/>
                            <a:pt x="209" y="90487"/>
                          </a:cubicBezTo>
                          <a:cubicBezTo>
                            <a:pt x="1399" y="67865"/>
                            <a:pt x="2590" y="91281"/>
                            <a:pt x="16877" y="0"/>
                          </a:cubicBezTo>
                          <a:cubicBezTo>
                            <a:pt x="64502" y="15875"/>
                            <a:pt x="67280" y="20638"/>
                            <a:pt x="119271" y="0"/>
                          </a:cubicBez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>
                      <a:defPPr>
                        <a:defRPr lang="en-US"/>
                      </a:defPPr>
                      <a:lvl1pPr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1pPr>
                      <a:lvl2pPr marL="4572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2pPr>
                      <a:lvl3pPr marL="9144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3pPr>
                      <a:lvl4pPr marL="13716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4pPr>
                      <a:lvl5pPr marL="1828800" algn="l" rt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900" b="1" kern="1200">
                          <a:solidFill>
                            <a:schemeClr val="tx1"/>
                          </a:solidFill>
                          <a:latin typeface="Times" pitchFamily="2" charset="0"/>
                          <a:ea typeface="ＭＳ Ｐゴシック" panose="020B0600070205080204" pitchFamily="34" charset="-128"/>
                          <a:cs typeface="+mn-cs"/>
                        </a:defRPr>
                      </a:lvl9pPr>
                    </a:lstStyle>
                    <a:p>
                      <a:pPr marL="0" marR="0" lvl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2591747"/>
                <a:ext cx="1261949" cy="1262762"/>
                <a:chOff x="4417689" y="2572243"/>
                <a:chExt cx="1261949" cy="1262762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4417689" y="2573760"/>
                  <a:ext cx="1261244" cy="1261245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4419187" y="2572243"/>
                  <a:ext cx="1260451" cy="288176"/>
                </a:xfrm>
                <a:prstGeom prst="rect">
                  <a:avLst/>
                </a:prstGeom>
                <a:solidFill>
                  <a:srgbClr val="612D70"/>
                </a:solidFill>
                <a:ln>
                  <a:noFill/>
                </a:ln>
              </p:spPr>
              <p:txBody>
                <a:bodyPr lIns="252000" tIns="37911" rIns="0" bIns="37911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GB" altLang="en-US" sz="1000" kern="0" dirty="0">
                      <a:solidFill>
                        <a:prstClr val="white"/>
                      </a:solidFill>
                      <a:latin typeface="+mn-lt"/>
                    </a:rPr>
                    <a:t>Summary</a:t>
                  </a:r>
                  <a:endParaRPr kumimoji="0" lang="en-GB" alt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99" name="Group 98"/>
                <p:cNvGrpSpPr>
                  <a:grpSpLocks noChangeAspect="1"/>
                </p:cNvGrpSpPr>
                <p:nvPr/>
              </p:nvGrpSpPr>
              <p:grpSpPr>
                <a:xfrm>
                  <a:off x="4568065" y="2602804"/>
                  <a:ext cx="68431" cy="216000"/>
                  <a:chOff x="1747379" y="3002680"/>
                  <a:chExt cx="216000" cy="681804"/>
                </a:xfrm>
              </p:grpSpPr>
              <p:grpSp>
                <p:nvGrpSpPr>
                  <p:cNvPr id="100" name="Group 99"/>
                  <p:cNvGrpSpPr/>
                  <p:nvPr/>
                </p:nvGrpSpPr>
                <p:grpSpPr>
                  <a:xfrm>
                    <a:off x="1747379" y="3002680"/>
                    <a:ext cx="216000" cy="612000"/>
                    <a:chOff x="3185505" y="3240000"/>
                    <a:chExt cx="216000" cy="612000"/>
                  </a:xfrm>
                </p:grpSpPr>
                <p:sp>
                  <p:nvSpPr>
                    <p:cNvPr id="102" name="Oval 10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277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3" name="Oval 10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474000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4" name="Oval 10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3221505" y="3673399"/>
                      <a:ext cx="144000" cy="144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58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  <p:sp>
                  <p:nvSpPr>
                    <p:cNvPr id="105" name="Rounded Rectangle 104"/>
                    <p:cNvSpPr/>
                    <p:nvPr/>
                  </p:nvSpPr>
                  <p:spPr bwMode="auto">
                    <a:xfrm>
                      <a:off x="3185505" y="3240000"/>
                      <a:ext cx="216000" cy="612000"/>
                    </a:xfrm>
                    <a:prstGeom prst="roundRect">
                      <a:avLst>
                        <a:gd name="adj" fmla="val 50000"/>
                      </a:avLst>
                    </a:prstGeom>
                    <a:noFill/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953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</a:endParaRPr>
                    </a:p>
                  </p:txBody>
                </p:sp>
              </p:grp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1819379" y="3612484"/>
                    <a:ext cx="72000" cy="7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9252000"/>
                <a:ext cx="1261243" cy="1261244"/>
                <a:chOff x="4417687" y="9365067"/>
                <a:chExt cx="1261243" cy="1261244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4417687" y="9365067"/>
                  <a:ext cx="1261243" cy="1261244"/>
                  <a:chOff x="3867660" y="10112283"/>
                  <a:chExt cx="2340000" cy="2340000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3867660" y="10112283"/>
                    <a:ext cx="2340000" cy="2340000"/>
                    <a:chOff x="-13317688" y="29735604"/>
                    <a:chExt cx="2340000" cy="2340000"/>
                  </a:xfrm>
                </p:grpSpPr>
                <p:sp>
                  <p:nvSpPr>
                    <p:cNvPr id="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3317688" y="29735604"/>
                      <a:ext cx="2338530" cy="532098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Symptoms</a:t>
                      </a:r>
                    </a:p>
                  </p:txBody>
                </p:sp>
                <p:sp>
                  <p:nvSpPr>
                    <p:cNvPr id="95" name="Rectangle 94"/>
                    <p:cNvSpPr/>
                    <p:nvPr/>
                  </p:nvSpPr>
                  <p:spPr bwMode="auto">
                    <a:xfrm>
                      <a:off x="-13151185" y="29809896"/>
                      <a:ext cx="333950" cy="332562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6218" y="30278894"/>
                      <a:ext cx="2338530" cy="17967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93" name="Rectangle 92"/>
                  <p:cNvSpPr/>
                  <p:nvPr/>
                </p:nvSpPr>
                <p:spPr>
                  <a:xfrm>
                    <a:off x="3867660" y="10112283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" name="Group 81"/>
                <p:cNvGrpSpPr>
                  <a:grpSpLocks noChangeAspect="1"/>
                </p:cNvGrpSpPr>
                <p:nvPr/>
              </p:nvGrpSpPr>
              <p:grpSpPr>
                <a:xfrm>
                  <a:off x="4541054" y="9428765"/>
                  <a:ext cx="162993" cy="180000"/>
                  <a:chOff x="6300799" y="2359173"/>
                  <a:chExt cx="303340" cy="334676"/>
                </a:xfrm>
              </p:grpSpPr>
              <p:sp>
                <p:nvSpPr>
                  <p:cNvPr id="83" name="Arc 82"/>
                  <p:cNvSpPr/>
                  <p:nvPr/>
                </p:nvSpPr>
                <p:spPr>
                  <a:xfrm rot="5400000">
                    <a:off x="6303169" y="2377475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Arc 83"/>
                  <p:cNvSpPr/>
                  <p:nvPr/>
                </p:nvSpPr>
                <p:spPr>
                  <a:xfrm rot="5400000">
                    <a:off x="6382673" y="2524611"/>
                    <a:ext cx="179469" cy="159008"/>
                  </a:xfrm>
                  <a:prstGeom prst="arc">
                    <a:avLst>
                      <a:gd name="adj1" fmla="val 16200000"/>
                      <a:gd name="adj2" fmla="val 5379127"/>
                    </a:avLst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6392903" y="2546230"/>
                    <a:ext cx="0" cy="72000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</p:cxnSp>
              <p:sp>
                <p:nvSpPr>
                  <p:cNvPr id="86" name="Oval 85"/>
                  <p:cNvSpPr>
                    <a:spLocks noChangeAspect="1"/>
                  </p:cNvSpPr>
                  <p:nvPr/>
                </p:nvSpPr>
                <p:spPr>
                  <a:xfrm>
                    <a:off x="6496139" y="2522103"/>
                    <a:ext cx="108000" cy="108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rgbClr val="10647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7" name="Oval 86"/>
                  <p:cNvSpPr>
                    <a:spLocks noChangeAspect="1"/>
                  </p:cNvSpPr>
                  <p:nvPr/>
                </p:nvSpPr>
                <p:spPr>
                  <a:xfrm>
                    <a:off x="6514139" y="2540103"/>
                    <a:ext cx="72000" cy="72000"/>
                  </a:xfrm>
                  <a:prstGeom prst="ellipse">
                    <a:avLst/>
                  </a:prstGeom>
                  <a:solidFill>
                    <a:srgbClr val="106470"/>
                  </a:solidFill>
                  <a:ln w="12700" cap="flat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Trapezoid 87"/>
                  <p:cNvSpPr/>
                  <p:nvPr/>
                </p:nvSpPr>
                <p:spPr>
                  <a:xfrm>
                    <a:off x="6300799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Trapezoid 88"/>
                  <p:cNvSpPr/>
                  <p:nvPr/>
                </p:nvSpPr>
                <p:spPr>
                  <a:xfrm>
                    <a:off x="6459808" y="2361243"/>
                    <a:ext cx="25200" cy="72000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Trapezoid 89"/>
                  <p:cNvSpPr>
                    <a:spLocks noChangeAspect="1"/>
                  </p:cNvSpPr>
                  <p:nvPr/>
                </p:nvSpPr>
                <p:spPr>
                  <a:xfrm rot="6000000">
                    <a:off x="6321262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Trapezoid 90"/>
                  <p:cNvSpPr>
                    <a:spLocks noChangeAspect="1"/>
                  </p:cNvSpPr>
                  <p:nvPr/>
                </p:nvSpPr>
                <p:spPr>
                  <a:xfrm rot="15600000" flipH="1">
                    <a:off x="6449121" y="2342458"/>
                    <a:ext cx="18000" cy="51429"/>
                  </a:xfrm>
                  <a:prstGeom prst="trapezoid">
                    <a:avLst>
                      <a:gd name="adj" fmla="val 7114"/>
                    </a:avLst>
                  </a:prstGeom>
                  <a:solidFill>
                    <a:schemeClr val="bg1"/>
                  </a:solidFill>
                  <a:ln w="9525" cap="rnd" cmpd="sng" algn="ctr">
                    <a:solidFill>
                      <a:schemeClr val="bg1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6588506"/>
                <a:ext cx="1261243" cy="1261244"/>
                <a:chOff x="2052000" y="6588506"/>
                <a:chExt cx="1261243" cy="1261244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2052000" y="6588506"/>
                  <a:ext cx="1261243" cy="1261244"/>
                  <a:chOff x="3867660" y="17822931"/>
                  <a:chExt cx="2340000" cy="2340000"/>
                </a:xfrm>
              </p:grpSpPr>
              <p:grpSp>
                <p:nvGrpSpPr>
                  <p:cNvPr id="77" name="done"/>
                  <p:cNvGrpSpPr/>
                  <p:nvPr/>
                </p:nvGrpSpPr>
                <p:grpSpPr>
                  <a:xfrm>
                    <a:off x="3867660" y="17822931"/>
                    <a:ext cx="2340000" cy="2340000"/>
                    <a:chOff x="5345908" y="5443821"/>
                    <a:chExt cx="2339998" cy="2340004"/>
                  </a:xfrm>
                </p:grpSpPr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5347376" y="5957557"/>
                      <a:ext cx="2338530" cy="182626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tIns="89556" rtlCol="0">
                      <a:noAutofit/>
                    </a:bodyPr>
                    <a:lstStyle/>
                    <a:p>
                      <a:pPr marL="0" marR="0" lvl="0" indent="0" defTabSz="927968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83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p:txBody>
                </p:sp>
                <p:sp>
                  <p:nvSpPr>
                    <p:cNvPr id="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5908" y="5443821"/>
                      <a:ext cx="2338530" cy="534655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Diagnosis</a:t>
                      </a:r>
                    </a:p>
                  </p:txBody>
                </p:sp>
              </p:grpSp>
              <p:sp>
                <p:nvSpPr>
                  <p:cNvPr id="78" name="Rectangle 77"/>
                  <p:cNvSpPr/>
                  <p:nvPr/>
                </p:nvSpPr>
                <p:spPr>
                  <a:xfrm>
                    <a:off x="3867660" y="17822931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60" name="Group 59"/>
                <p:cNvGrpSpPr>
                  <a:grpSpLocks noChangeAspect="1"/>
                </p:cNvGrpSpPr>
                <p:nvPr/>
              </p:nvGrpSpPr>
              <p:grpSpPr>
                <a:xfrm>
                  <a:off x="2172080" y="6642593"/>
                  <a:ext cx="248454" cy="180000"/>
                  <a:chOff x="943858" y="6810034"/>
                  <a:chExt cx="894426" cy="648000"/>
                </a:xfrm>
              </p:grpSpPr>
              <p:grpSp>
                <p:nvGrpSpPr>
                  <p:cNvPr id="61" name="Group 60"/>
                  <p:cNvGrpSpPr>
                    <a:grpSpLocks noChangeAspect="1"/>
                  </p:cNvGrpSpPr>
                  <p:nvPr/>
                </p:nvGrpSpPr>
                <p:grpSpPr>
                  <a:xfrm>
                    <a:off x="943858" y="6810034"/>
                    <a:ext cx="458070" cy="648000"/>
                    <a:chOff x="485119" y="6769099"/>
                    <a:chExt cx="492587" cy="696830"/>
                  </a:xfrm>
                </p:grpSpPr>
                <p:sp>
                  <p:nvSpPr>
                    <p:cNvPr id="72" name="Rounded Rectangle 71"/>
                    <p:cNvSpPr/>
                    <p:nvPr/>
                  </p:nvSpPr>
                  <p:spPr bwMode="auto">
                    <a:xfrm>
                      <a:off x="485119" y="6769099"/>
                      <a:ext cx="492587" cy="696830"/>
                    </a:xfrm>
                    <a:prstGeom prst="roundRect">
                      <a:avLst>
                        <a:gd name="adj" fmla="val 6995"/>
                      </a:avLst>
                    </a:prstGeom>
                    <a:solidFill>
                      <a:srgbClr val="FFFFFF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73" name="Rounded Rectangle 72"/>
                    <p:cNvSpPr/>
                    <p:nvPr/>
                  </p:nvSpPr>
                  <p:spPr>
                    <a:xfrm>
                      <a:off x="551412" y="6835930"/>
                      <a:ext cx="360000" cy="54000"/>
                    </a:xfrm>
                    <a:prstGeom prst="roundRect">
                      <a:avLst>
                        <a:gd name="adj" fmla="val 31089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4" name="Rounded Rectangle 73"/>
                    <p:cNvSpPr/>
                    <p:nvPr/>
                  </p:nvSpPr>
                  <p:spPr>
                    <a:xfrm>
                      <a:off x="551412" y="6984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5" name="Rounded Rectangle 74"/>
                    <p:cNvSpPr/>
                    <p:nvPr/>
                  </p:nvSpPr>
                  <p:spPr>
                    <a:xfrm>
                      <a:off x="551412" y="7056000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76" name="Rounded Rectangle 75"/>
                    <p:cNvSpPr/>
                    <p:nvPr/>
                  </p:nvSpPr>
                  <p:spPr>
                    <a:xfrm>
                      <a:off x="551412" y="7126348"/>
                      <a:ext cx="216000" cy="28800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62" name="Group 61"/>
                  <p:cNvGrpSpPr/>
                  <p:nvPr/>
                </p:nvGrpSpPr>
                <p:grpSpPr>
                  <a:xfrm rot="18900000">
                    <a:off x="1118284" y="7114572"/>
                    <a:ext cx="720000" cy="180000"/>
                    <a:chOff x="1807086" y="7370707"/>
                    <a:chExt cx="786677" cy="121052"/>
                  </a:xfrm>
                </p:grpSpPr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1807086" y="7370707"/>
                      <a:ext cx="786677" cy="121052"/>
                      <a:chOff x="1807086" y="7370707"/>
                      <a:chExt cx="786677" cy="121052"/>
                    </a:xfrm>
                  </p:grpSpPr>
                  <p:sp>
                    <p:nvSpPr>
                      <p:cNvPr id="65" name="Isosceles Triangle 64"/>
                      <p:cNvSpPr/>
                      <p:nvPr/>
                    </p:nvSpPr>
                    <p:spPr>
                      <a:xfrm rot="16200000">
                        <a:off x="1825230" y="7352563"/>
                        <a:ext cx="121052" cy="15734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 w="6350" cap="rnd" cmpd="sng" algn="ctr">
                        <a:solidFill>
                          <a:srgbClr val="106470"/>
                        </a:solidFill>
                        <a:prstDash val="solid"/>
                        <a:round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91440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endParaRPr>
                      </a:p>
                    </p:txBody>
                  </p: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 rot="10800000">
                        <a:off x="1964190" y="7370707"/>
                        <a:ext cx="501708" cy="121052"/>
                        <a:chOff x="2824082" y="4234683"/>
                        <a:chExt cx="895223" cy="215998"/>
                      </a:xfrm>
                    </p:grpSpPr>
                    <p:sp>
                      <p:nvSpPr>
                        <p:cNvPr id="70" name="Pentagon 69"/>
                        <p:cNvSpPr/>
                        <p:nvPr/>
                      </p:nvSpPr>
                      <p:spPr>
                        <a:xfrm rot="10800000">
                          <a:off x="2825910" y="4234683"/>
                          <a:ext cx="893395" cy="215998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solidFill>
                          <a:schemeClr val="bg1"/>
                        </a:solidFill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71" name="Pentagon 70"/>
                        <p:cNvSpPr/>
                        <p:nvPr/>
                      </p:nvSpPr>
                      <p:spPr>
                        <a:xfrm rot="10800000">
                          <a:off x="2824082" y="4293078"/>
                          <a:ext cx="892800" cy="99205"/>
                        </a:xfrm>
                        <a:prstGeom prst="homePlate">
                          <a:avLst>
                            <a:gd name="adj" fmla="val 0"/>
                          </a:avLst>
                        </a:prstGeom>
                        <a:noFill/>
                        <a:ln w="6350" cap="rnd" cmpd="sng" algn="ctr">
                          <a:solidFill>
                            <a:srgbClr val="106470"/>
                          </a:solidFill>
                          <a:prstDash val="solid"/>
                          <a:round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  <p:grpSp>
                    <p:nvGrpSpPr>
                      <p:cNvPr id="67" name="Group 66"/>
                      <p:cNvGrpSpPr/>
                      <p:nvPr/>
                    </p:nvGrpSpPr>
                    <p:grpSpPr>
                      <a:xfrm rot="10800000">
                        <a:off x="2443519" y="7370707"/>
                        <a:ext cx="150244" cy="121052"/>
                        <a:chOff x="3054162" y="6589222"/>
                        <a:chExt cx="206259" cy="180000"/>
                      </a:xfrm>
                    </p:grpSpPr>
                    <p:sp>
                      <p:nvSpPr>
                        <p:cNvPr id="68" name="Rounded Rectangle 67"/>
                        <p:cNvSpPr/>
                        <p:nvPr/>
                      </p:nvSpPr>
                      <p:spPr>
                        <a:xfrm>
                          <a:off x="3054162" y="6589222"/>
                          <a:ext cx="144368" cy="180000"/>
                        </a:xfrm>
                        <a:prstGeom prst="roundRect">
                          <a:avLst>
                            <a:gd name="adj" fmla="val 6770"/>
                          </a:avLst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188421" y="6589222"/>
                          <a:ext cx="72000" cy="18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 cap="flat" cmpd="sng" algn="ctr">
                          <a:solidFill>
                            <a:srgbClr val="106470"/>
                          </a:solidFill>
                          <a:prstDash val="solid"/>
                        </a:ln>
                        <a:effectLst/>
                      </p:spPr>
                      <p:txBody>
                        <a:bodyPr rtlCol="0" anchor="ctr"/>
                        <a:lstStyle/>
                        <a:p>
                          <a:pPr marL="0" marR="0" lvl="0" indent="0" algn="ctr" defTabSz="91440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9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FFFFFF"/>
                            </a:solidFill>
                            <a:effectLst/>
                            <a:uLnTx/>
                            <a:uFillTx/>
                            <a:latin typeface="Arial"/>
                            <a:ea typeface="+mn-ea"/>
                            <a:cs typeface="+mn-cs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64" name="Isosceles Triangle 63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1813821" y="7405010"/>
                      <a:ext cx="40351" cy="52446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2052000" y="5256759"/>
                <a:ext cx="1261243" cy="1261244"/>
                <a:chOff x="2052000" y="5256759"/>
                <a:chExt cx="1261243" cy="1261244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2052000" y="5256759"/>
                  <a:ext cx="1261243" cy="1261244"/>
                  <a:chOff x="3867660" y="25267494"/>
                  <a:chExt cx="2340000" cy="2340000"/>
                </a:xfrm>
              </p:grpSpPr>
              <p:grpSp>
                <p:nvGrpSpPr>
                  <p:cNvPr id="53" name="Group 52"/>
                  <p:cNvGrpSpPr/>
                  <p:nvPr/>
                </p:nvGrpSpPr>
                <p:grpSpPr>
                  <a:xfrm>
                    <a:off x="3867660" y="25267494"/>
                    <a:ext cx="2340000" cy="2340000"/>
                    <a:chOff x="-13317688" y="27395605"/>
                    <a:chExt cx="2340000" cy="2340000"/>
                  </a:xfrm>
                </p:grpSpPr>
                <p:grpSp>
                  <p:nvGrpSpPr>
                    <p:cNvPr id="55" name="done"/>
                    <p:cNvGrpSpPr/>
                    <p:nvPr/>
                  </p:nvGrpSpPr>
                  <p:grpSpPr>
                    <a:xfrm>
                      <a:off x="-13317688" y="27395605"/>
                      <a:ext cx="2340000" cy="534655"/>
                      <a:chOff x="934802" y="-16667"/>
                      <a:chExt cx="2520950" cy="576000"/>
                    </a:xfrm>
                  </p:grpSpPr>
                  <p:sp>
                    <p:nvSpPr>
                      <p:cNvPr id="5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-1666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Stakeholders</a:t>
                        </a:r>
                      </a:p>
                    </p:txBody>
                  </p:sp>
                  <p:sp>
                    <p:nvSpPr>
                      <p:cNvPr id="58" name="Rectangle 57"/>
                      <p:cNvSpPr/>
                      <p:nvPr/>
                    </p:nvSpPr>
                    <p:spPr bwMode="auto">
                      <a:xfrm>
                        <a:off x="1114293" y="63750"/>
                        <a:ext cx="360000" cy="36000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75822" tIns="37911" rIns="75822" bIns="37911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defTabSz="864945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743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endParaRPr>
                      </a:p>
                    </p:txBody>
                  </p:sp>
                </p:grpSp>
                <p:sp>
                  <p:nvSpPr>
                    <p:cNvPr id="5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-13317688" y="27930260"/>
                      <a:ext cx="2340000" cy="180534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54" name="Rectangle 53"/>
                  <p:cNvSpPr/>
                  <p:nvPr/>
                </p:nvSpPr>
                <p:spPr>
                  <a:xfrm>
                    <a:off x="3867660" y="25267494"/>
                    <a:ext cx="2340000" cy="2340000"/>
                  </a:xfrm>
                  <a:prstGeom prst="rect">
                    <a:avLst/>
                  </a:prstGeom>
                  <a:noFill/>
                  <a:ln w="28575" cap="flat" cmpd="sng" algn="ctr">
                    <a:solidFill>
                      <a:srgbClr val="10647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20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8" name="Group 27"/>
                <p:cNvGrpSpPr>
                  <a:grpSpLocks noChangeAspect="1"/>
                </p:cNvGrpSpPr>
                <p:nvPr/>
              </p:nvGrpSpPr>
              <p:grpSpPr>
                <a:xfrm>
                  <a:off x="2127678" y="5311862"/>
                  <a:ext cx="186748" cy="180000"/>
                  <a:chOff x="3200635" y="5739653"/>
                  <a:chExt cx="932946" cy="899240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3462963" y="5739653"/>
                    <a:ext cx="403699" cy="540000"/>
                    <a:chOff x="3462963" y="5739653"/>
                    <a:chExt cx="403699" cy="540000"/>
                  </a:xfrm>
                </p:grpSpPr>
                <p:sp>
                  <p:nvSpPr>
                    <p:cNvPr id="48" name="Freeform 47"/>
                    <p:cNvSpPr>
                      <a:spLocks/>
                    </p:cNvSpPr>
                    <p:nvPr/>
                  </p:nvSpPr>
                  <p:spPr>
                    <a:xfrm>
                      <a:off x="3662329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9" name="Freeform 48"/>
                    <p:cNvSpPr>
                      <a:spLocks/>
                    </p:cNvSpPr>
                    <p:nvPr/>
                  </p:nvSpPr>
                  <p:spPr>
                    <a:xfrm flipH="1">
                      <a:off x="3462963" y="588667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0" name="Oval 49"/>
                    <p:cNvSpPr/>
                    <p:nvPr/>
                  </p:nvSpPr>
                  <p:spPr bwMode="auto">
                    <a:xfrm>
                      <a:off x="3546339" y="573965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1" name="Arc 50"/>
                    <p:cNvSpPr>
                      <a:spLocks/>
                    </p:cNvSpPr>
                    <p:nvPr/>
                  </p:nvSpPr>
                  <p:spPr bwMode="auto">
                    <a:xfrm>
                      <a:off x="3704221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52" name="Arc 51"/>
                    <p:cNvSpPr>
                      <a:spLocks/>
                    </p:cNvSpPr>
                    <p:nvPr/>
                  </p:nvSpPr>
                  <p:spPr bwMode="auto">
                    <a:xfrm flipH="1">
                      <a:off x="3548613" y="597681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3200635" y="5879296"/>
                    <a:ext cx="403699" cy="540000"/>
                    <a:chOff x="3200635" y="5879296"/>
                    <a:chExt cx="403699" cy="540000"/>
                  </a:xfrm>
                </p:grpSpPr>
                <p:sp>
                  <p:nvSpPr>
                    <p:cNvPr id="43" name="Freeform 42"/>
                    <p:cNvSpPr>
                      <a:spLocks/>
                    </p:cNvSpPr>
                    <p:nvPr/>
                  </p:nvSpPr>
                  <p:spPr>
                    <a:xfrm>
                      <a:off x="3400001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4" name="Freeform 43"/>
                    <p:cNvSpPr>
                      <a:spLocks/>
                    </p:cNvSpPr>
                    <p:nvPr/>
                  </p:nvSpPr>
                  <p:spPr>
                    <a:xfrm flipH="1">
                      <a:off x="3200635" y="6026314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5" name="Oval 44"/>
                    <p:cNvSpPr/>
                    <p:nvPr/>
                  </p:nvSpPr>
                  <p:spPr bwMode="auto">
                    <a:xfrm>
                      <a:off x="3284011" y="5879296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6" name="Arc 45"/>
                    <p:cNvSpPr>
                      <a:spLocks/>
                    </p:cNvSpPr>
                    <p:nvPr/>
                  </p:nvSpPr>
                  <p:spPr bwMode="auto">
                    <a:xfrm>
                      <a:off x="3441893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7" name="Arc 46"/>
                    <p:cNvSpPr>
                      <a:spLocks/>
                    </p:cNvSpPr>
                    <p:nvPr/>
                  </p:nvSpPr>
                  <p:spPr bwMode="auto">
                    <a:xfrm flipH="1">
                      <a:off x="3286285" y="6116461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3729882" y="5880275"/>
                    <a:ext cx="403699" cy="540000"/>
                    <a:chOff x="3729882" y="5880275"/>
                    <a:chExt cx="403699" cy="540000"/>
                  </a:xfrm>
                </p:grpSpPr>
                <p:sp>
                  <p:nvSpPr>
                    <p:cNvPr id="38" name="Freeform 37"/>
                    <p:cNvSpPr>
                      <a:spLocks/>
                    </p:cNvSpPr>
                    <p:nvPr/>
                  </p:nvSpPr>
                  <p:spPr>
                    <a:xfrm>
                      <a:off x="3929248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9" name="Freeform 38"/>
                    <p:cNvSpPr>
                      <a:spLocks/>
                    </p:cNvSpPr>
                    <p:nvPr/>
                  </p:nvSpPr>
                  <p:spPr>
                    <a:xfrm flipH="1">
                      <a:off x="3729882" y="6027293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0" name="Oval 39"/>
                    <p:cNvSpPr/>
                    <p:nvPr/>
                  </p:nvSpPr>
                  <p:spPr bwMode="auto">
                    <a:xfrm>
                      <a:off x="3813258" y="5880275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1" name="Arc 40"/>
                    <p:cNvSpPr>
                      <a:spLocks/>
                    </p:cNvSpPr>
                    <p:nvPr/>
                  </p:nvSpPr>
                  <p:spPr bwMode="auto">
                    <a:xfrm>
                      <a:off x="3971140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42" name="Arc 41"/>
                    <p:cNvSpPr>
                      <a:spLocks/>
                    </p:cNvSpPr>
                    <p:nvPr/>
                  </p:nvSpPr>
                  <p:spPr bwMode="auto">
                    <a:xfrm flipH="1">
                      <a:off x="3815532" y="6117440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  <p:grpSp>
                <p:nvGrpSpPr>
                  <p:cNvPr id="32" name="Group 31"/>
                  <p:cNvGrpSpPr/>
                  <p:nvPr/>
                </p:nvGrpSpPr>
                <p:grpSpPr>
                  <a:xfrm>
                    <a:off x="3465869" y="6098893"/>
                    <a:ext cx="403699" cy="540000"/>
                    <a:chOff x="3465869" y="6098893"/>
                    <a:chExt cx="403699" cy="540000"/>
                  </a:xfrm>
                </p:grpSpPr>
                <p:sp>
                  <p:nvSpPr>
                    <p:cNvPr id="33" name="Freeform 32"/>
                    <p:cNvSpPr>
                      <a:spLocks/>
                    </p:cNvSpPr>
                    <p:nvPr/>
                  </p:nvSpPr>
                  <p:spPr>
                    <a:xfrm>
                      <a:off x="3665235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4" name="Freeform 33"/>
                    <p:cNvSpPr>
                      <a:spLocks/>
                    </p:cNvSpPr>
                    <p:nvPr/>
                  </p:nvSpPr>
                  <p:spPr>
                    <a:xfrm flipH="1">
                      <a:off x="3465869" y="6245911"/>
                      <a:ext cx="204333" cy="392982"/>
                    </a:xfrm>
                    <a:custGeom>
                      <a:avLst/>
                      <a:gdLst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7" fmla="*/ 2 w 664152"/>
                        <a:gd name="connsiteY7" fmla="*/ 0 h 1258307"/>
                        <a:gd name="connsiteX0" fmla="*/ 96743 w 760893"/>
                        <a:gd name="connsiteY0" fmla="*/ 0 h 1258307"/>
                        <a:gd name="connsiteX1" fmla="*/ 453848 w 760893"/>
                        <a:gd name="connsiteY1" fmla="*/ 3337 h 1258307"/>
                        <a:gd name="connsiteX2" fmla="*/ 710832 w 760893"/>
                        <a:gd name="connsiteY2" fmla="*/ 287019 h 1258307"/>
                        <a:gd name="connsiteX3" fmla="*/ 760893 w 760893"/>
                        <a:gd name="connsiteY3" fmla="*/ 714211 h 1258307"/>
                        <a:gd name="connsiteX4" fmla="*/ 470536 w 760893"/>
                        <a:gd name="connsiteY4" fmla="*/ 804322 h 1258307"/>
                        <a:gd name="connsiteX5" fmla="*/ 423811 w 760893"/>
                        <a:gd name="connsiteY5" fmla="*/ 1241526 h 1258307"/>
                        <a:gd name="connsiteX6" fmla="*/ 96741 w 760893"/>
                        <a:gd name="connsiteY6" fmla="*/ 1258213 h 1258307"/>
                        <a:gd name="connsiteX7" fmla="*/ 0 w 760893"/>
                        <a:gd name="connsiteY7" fmla="*/ 578030 h 1258307"/>
                        <a:gd name="connsiteX8" fmla="*/ 96743 w 760893"/>
                        <a:gd name="connsiteY8" fmla="*/ 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8" fmla="*/ 91440 w 760893"/>
                        <a:gd name="connsiteY8" fmla="*/ 669470 h 1258307"/>
                        <a:gd name="connsiteX0" fmla="*/ 0 w 760893"/>
                        <a:gd name="connsiteY0" fmla="*/ 578030 h 1258307"/>
                        <a:gd name="connsiteX1" fmla="*/ 96743 w 760893"/>
                        <a:gd name="connsiteY1" fmla="*/ 0 h 1258307"/>
                        <a:gd name="connsiteX2" fmla="*/ 453848 w 760893"/>
                        <a:gd name="connsiteY2" fmla="*/ 3337 h 1258307"/>
                        <a:gd name="connsiteX3" fmla="*/ 710832 w 760893"/>
                        <a:gd name="connsiteY3" fmla="*/ 287019 h 1258307"/>
                        <a:gd name="connsiteX4" fmla="*/ 760893 w 760893"/>
                        <a:gd name="connsiteY4" fmla="*/ 714211 h 1258307"/>
                        <a:gd name="connsiteX5" fmla="*/ 470536 w 760893"/>
                        <a:gd name="connsiteY5" fmla="*/ 804322 h 1258307"/>
                        <a:gd name="connsiteX6" fmla="*/ 423811 w 760893"/>
                        <a:gd name="connsiteY6" fmla="*/ 1241526 h 1258307"/>
                        <a:gd name="connsiteX7" fmla="*/ 96741 w 760893"/>
                        <a:gd name="connsiteY7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58307"/>
                        <a:gd name="connsiteX1" fmla="*/ 357107 w 664152"/>
                        <a:gd name="connsiteY1" fmla="*/ 3337 h 1258307"/>
                        <a:gd name="connsiteX2" fmla="*/ 614091 w 664152"/>
                        <a:gd name="connsiteY2" fmla="*/ 287019 h 1258307"/>
                        <a:gd name="connsiteX3" fmla="*/ 664152 w 664152"/>
                        <a:gd name="connsiteY3" fmla="*/ 714211 h 1258307"/>
                        <a:gd name="connsiteX4" fmla="*/ 373795 w 664152"/>
                        <a:gd name="connsiteY4" fmla="*/ 804322 h 1258307"/>
                        <a:gd name="connsiteX5" fmla="*/ 327070 w 664152"/>
                        <a:gd name="connsiteY5" fmla="*/ 1241526 h 1258307"/>
                        <a:gd name="connsiteX6" fmla="*/ 0 w 664152"/>
                        <a:gd name="connsiteY6" fmla="*/ 1258213 h 1258307"/>
                        <a:gd name="connsiteX0" fmla="*/ 2 w 664152"/>
                        <a:gd name="connsiteY0" fmla="*/ 0 h 1263233"/>
                        <a:gd name="connsiteX1" fmla="*/ 357107 w 664152"/>
                        <a:gd name="connsiteY1" fmla="*/ 3337 h 1263233"/>
                        <a:gd name="connsiteX2" fmla="*/ 614091 w 664152"/>
                        <a:gd name="connsiteY2" fmla="*/ 287019 h 1263233"/>
                        <a:gd name="connsiteX3" fmla="*/ 664152 w 664152"/>
                        <a:gd name="connsiteY3" fmla="*/ 714211 h 1263233"/>
                        <a:gd name="connsiteX4" fmla="*/ 373795 w 664152"/>
                        <a:gd name="connsiteY4" fmla="*/ 804322 h 1263233"/>
                        <a:gd name="connsiteX5" fmla="*/ 327070 w 664152"/>
                        <a:gd name="connsiteY5" fmla="*/ 1241526 h 1263233"/>
                        <a:gd name="connsiteX6" fmla="*/ 0 w 664152"/>
                        <a:gd name="connsiteY6" fmla="*/ 1263170 h 1263233"/>
                        <a:gd name="connsiteX0" fmla="*/ 2 w 664152"/>
                        <a:gd name="connsiteY0" fmla="*/ 0 h 1263292"/>
                        <a:gd name="connsiteX1" fmla="*/ 357107 w 664152"/>
                        <a:gd name="connsiteY1" fmla="*/ 3337 h 1263292"/>
                        <a:gd name="connsiteX2" fmla="*/ 614091 w 664152"/>
                        <a:gd name="connsiteY2" fmla="*/ 287019 h 1263292"/>
                        <a:gd name="connsiteX3" fmla="*/ 664152 w 664152"/>
                        <a:gd name="connsiteY3" fmla="*/ 714211 h 1263292"/>
                        <a:gd name="connsiteX4" fmla="*/ 373795 w 664152"/>
                        <a:gd name="connsiteY4" fmla="*/ 804322 h 1263292"/>
                        <a:gd name="connsiteX5" fmla="*/ 327070 w 664152"/>
                        <a:gd name="connsiteY5" fmla="*/ 1241526 h 1263292"/>
                        <a:gd name="connsiteX6" fmla="*/ 0 w 664152"/>
                        <a:gd name="connsiteY6" fmla="*/ 1263170 h 1263292"/>
                        <a:gd name="connsiteX0" fmla="*/ 2 w 652426"/>
                        <a:gd name="connsiteY0" fmla="*/ 0 h 1263292"/>
                        <a:gd name="connsiteX1" fmla="*/ 357107 w 652426"/>
                        <a:gd name="connsiteY1" fmla="*/ 3337 h 1263292"/>
                        <a:gd name="connsiteX2" fmla="*/ 614091 w 652426"/>
                        <a:gd name="connsiteY2" fmla="*/ 287019 h 1263292"/>
                        <a:gd name="connsiteX3" fmla="*/ 652073 w 652426"/>
                        <a:gd name="connsiteY3" fmla="*/ 716689 h 1263292"/>
                        <a:gd name="connsiteX4" fmla="*/ 373795 w 652426"/>
                        <a:gd name="connsiteY4" fmla="*/ 804322 h 1263292"/>
                        <a:gd name="connsiteX5" fmla="*/ 327070 w 652426"/>
                        <a:gd name="connsiteY5" fmla="*/ 1241526 h 1263292"/>
                        <a:gd name="connsiteX6" fmla="*/ 0 w 652426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8859"/>
                        <a:gd name="connsiteY0" fmla="*/ 0 h 1263292"/>
                        <a:gd name="connsiteX1" fmla="*/ 357107 w 658859"/>
                        <a:gd name="connsiteY1" fmla="*/ 3337 h 1263292"/>
                        <a:gd name="connsiteX2" fmla="*/ 614091 w 658859"/>
                        <a:gd name="connsiteY2" fmla="*/ 287019 h 1263292"/>
                        <a:gd name="connsiteX3" fmla="*/ 652073 w 658859"/>
                        <a:gd name="connsiteY3" fmla="*/ 716689 h 1263292"/>
                        <a:gd name="connsiteX4" fmla="*/ 373795 w 658859"/>
                        <a:gd name="connsiteY4" fmla="*/ 804322 h 1263292"/>
                        <a:gd name="connsiteX5" fmla="*/ 327070 w 658859"/>
                        <a:gd name="connsiteY5" fmla="*/ 1241526 h 1263292"/>
                        <a:gd name="connsiteX6" fmla="*/ 0 w 658859"/>
                        <a:gd name="connsiteY6" fmla="*/ 1263170 h 1263292"/>
                        <a:gd name="connsiteX0" fmla="*/ 2 w 657909"/>
                        <a:gd name="connsiteY0" fmla="*/ 0 h 1263292"/>
                        <a:gd name="connsiteX1" fmla="*/ 357107 w 657909"/>
                        <a:gd name="connsiteY1" fmla="*/ 3337 h 1263292"/>
                        <a:gd name="connsiteX2" fmla="*/ 614091 w 657909"/>
                        <a:gd name="connsiteY2" fmla="*/ 287019 h 1263292"/>
                        <a:gd name="connsiteX3" fmla="*/ 652073 w 657909"/>
                        <a:gd name="connsiteY3" fmla="*/ 716689 h 1263292"/>
                        <a:gd name="connsiteX4" fmla="*/ 373795 w 657909"/>
                        <a:gd name="connsiteY4" fmla="*/ 804322 h 1263292"/>
                        <a:gd name="connsiteX5" fmla="*/ 327070 w 657909"/>
                        <a:gd name="connsiteY5" fmla="*/ 1241526 h 1263292"/>
                        <a:gd name="connsiteX6" fmla="*/ 0 w 657909"/>
                        <a:gd name="connsiteY6" fmla="*/ 1263170 h 1263292"/>
                        <a:gd name="connsiteX0" fmla="*/ 2 w 659864"/>
                        <a:gd name="connsiteY0" fmla="*/ 4097 h 1267389"/>
                        <a:gd name="connsiteX1" fmla="*/ 330532 w 659864"/>
                        <a:gd name="connsiteY1" fmla="*/ 0 h 1267389"/>
                        <a:gd name="connsiteX2" fmla="*/ 614091 w 659864"/>
                        <a:gd name="connsiteY2" fmla="*/ 291116 h 1267389"/>
                        <a:gd name="connsiteX3" fmla="*/ 652073 w 659864"/>
                        <a:gd name="connsiteY3" fmla="*/ 720786 h 1267389"/>
                        <a:gd name="connsiteX4" fmla="*/ 373795 w 659864"/>
                        <a:gd name="connsiteY4" fmla="*/ 808419 h 1267389"/>
                        <a:gd name="connsiteX5" fmla="*/ 327070 w 659864"/>
                        <a:gd name="connsiteY5" fmla="*/ 1245623 h 1267389"/>
                        <a:gd name="connsiteX6" fmla="*/ 0 w 659864"/>
                        <a:gd name="connsiteY6" fmla="*/ 1267267 h 1267389"/>
                        <a:gd name="connsiteX0" fmla="*/ 2 w 660464"/>
                        <a:gd name="connsiteY0" fmla="*/ 0 h 1263292"/>
                        <a:gd name="connsiteX1" fmla="*/ 316036 w 660464"/>
                        <a:gd name="connsiteY1" fmla="*/ 860 h 1263292"/>
                        <a:gd name="connsiteX2" fmla="*/ 614091 w 660464"/>
                        <a:gd name="connsiteY2" fmla="*/ 287019 h 1263292"/>
                        <a:gd name="connsiteX3" fmla="*/ 652073 w 660464"/>
                        <a:gd name="connsiteY3" fmla="*/ 716689 h 1263292"/>
                        <a:gd name="connsiteX4" fmla="*/ 373795 w 660464"/>
                        <a:gd name="connsiteY4" fmla="*/ 804322 h 1263292"/>
                        <a:gd name="connsiteX5" fmla="*/ 327070 w 660464"/>
                        <a:gd name="connsiteY5" fmla="*/ 1241526 h 1263292"/>
                        <a:gd name="connsiteX6" fmla="*/ 0 w 660464"/>
                        <a:gd name="connsiteY6" fmla="*/ 1263170 h 1263292"/>
                        <a:gd name="connsiteX0" fmla="*/ 2 w 642058"/>
                        <a:gd name="connsiteY0" fmla="*/ 0 h 1263292"/>
                        <a:gd name="connsiteX1" fmla="*/ 316036 w 642058"/>
                        <a:gd name="connsiteY1" fmla="*/ 860 h 1263292"/>
                        <a:gd name="connsiteX2" fmla="*/ 614091 w 642058"/>
                        <a:gd name="connsiteY2" fmla="*/ 287019 h 1263292"/>
                        <a:gd name="connsiteX3" fmla="*/ 620666 w 642058"/>
                        <a:gd name="connsiteY3" fmla="*/ 726602 h 1263292"/>
                        <a:gd name="connsiteX4" fmla="*/ 373795 w 642058"/>
                        <a:gd name="connsiteY4" fmla="*/ 804322 h 1263292"/>
                        <a:gd name="connsiteX5" fmla="*/ 327070 w 642058"/>
                        <a:gd name="connsiteY5" fmla="*/ 1241526 h 1263292"/>
                        <a:gd name="connsiteX6" fmla="*/ 0 w 642058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304366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7207"/>
                        <a:gd name="connsiteY0" fmla="*/ 0 h 1263292"/>
                        <a:gd name="connsiteX1" fmla="*/ 316036 w 627207"/>
                        <a:gd name="connsiteY1" fmla="*/ 860 h 1263292"/>
                        <a:gd name="connsiteX2" fmla="*/ 580269 w 627207"/>
                        <a:gd name="connsiteY2" fmla="*/ 277107 h 1263292"/>
                        <a:gd name="connsiteX3" fmla="*/ 620666 w 627207"/>
                        <a:gd name="connsiteY3" fmla="*/ 726602 h 1263292"/>
                        <a:gd name="connsiteX4" fmla="*/ 373795 w 627207"/>
                        <a:gd name="connsiteY4" fmla="*/ 804322 h 1263292"/>
                        <a:gd name="connsiteX5" fmla="*/ 327070 w 627207"/>
                        <a:gd name="connsiteY5" fmla="*/ 1241526 h 1263292"/>
                        <a:gd name="connsiteX6" fmla="*/ 0 w 627207"/>
                        <a:gd name="connsiteY6" fmla="*/ 1263170 h 1263292"/>
                        <a:gd name="connsiteX0" fmla="*/ 2 w 626737"/>
                        <a:gd name="connsiteY0" fmla="*/ 0 h 1263292"/>
                        <a:gd name="connsiteX1" fmla="*/ 316036 w 626737"/>
                        <a:gd name="connsiteY1" fmla="*/ 860 h 1263292"/>
                        <a:gd name="connsiteX2" fmla="*/ 580269 w 626737"/>
                        <a:gd name="connsiteY2" fmla="*/ 277107 h 1263292"/>
                        <a:gd name="connsiteX3" fmla="*/ 620666 w 626737"/>
                        <a:gd name="connsiteY3" fmla="*/ 726602 h 1263292"/>
                        <a:gd name="connsiteX4" fmla="*/ 373795 w 626737"/>
                        <a:gd name="connsiteY4" fmla="*/ 804322 h 1263292"/>
                        <a:gd name="connsiteX5" fmla="*/ 327070 w 626737"/>
                        <a:gd name="connsiteY5" fmla="*/ 1241526 h 1263292"/>
                        <a:gd name="connsiteX6" fmla="*/ 0 w 626737"/>
                        <a:gd name="connsiteY6" fmla="*/ 1263170 h 1263292"/>
                        <a:gd name="connsiteX0" fmla="*/ 2 w 637761"/>
                        <a:gd name="connsiteY0" fmla="*/ 0 h 1263292"/>
                        <a:gd name="connsiteX1" fmla="*/ 316036 w 637761"/>
                        <a:gd name="connsiteY1" fmla="*/ 860 h 1263292"/>
                        <a:gd name="connsiteX2" fmla="*/ 580269 w 637761"/>
                        <a:gd name="connsiteY2" fmla="*/ 277107 h 1263292"/>
                        <a:gd name="connsiteX3" fmla="*/ 633160 w 637761"/>
                        <a:gd name="connsiteY3" fmla="*/ 713786 h 1263292"/>
                        <a:gd name="connsiteX4" fmla="*/ 373795 w 637761"/>
                        <a:gd name="connsiteY4" fmla="*/ 804322 h 1263292"/>
                        <a:gd name="connsiteX5" fmla="*/ 327070 w 637761"/>
                        <a:gd name="connsiteY5" fmla="*/ 1241526 h 1263292"/>
                        <a:gd name="connsiteX6" fmla="*/ 0 w 637761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976"/>
                        <a:gd name="connsiteY0" fmla="*/ 0 h 1263292"/>
                        <a:gd name="connsiteX1" fmla="*/ 316036 w 640976"/>
                        <a:gd name="connsiteY1" fmla="*/ 860 h 1263292"/>
                        <a:gd name="connsiteX2" fmla="*/ 595888 w 640976"/>
                        <a:gd name="connsiteY2" fmla="*/ 273902 h 1263292"/>
                        <a:gd name="connsiteX3" fmla="*/ 633160 w 640976"/>
                        <a:gd name="connsiteY3" fmla="*/ 713786 h 1263292"/>
                        <a:gd name="connsiteX4" fmla="*/ 373795 w 640976"/>
                        <a:gd name="connsiteY4" fmla="*/ 804322 h 1263292"/>
                        <a:gd name="connsiteX5" fmla="*/ 327070 w 640976"/>
                        <a:gd name="connsiteY5" fmla="*/ 1241526 h 1263292"/>
                        <a:gd name="connsiteX6" fmla="*/ 0 w 640976"/>
                        <a:gd name="connsiteY6" fmla="*/ 1263170 h 1263292"/>
                        <a:gd name="connsiteX0" fmla="*/ 2 w 640311"/>
                        <a:gd name="connsiteY0" fmla="*/ 0 h 1263292"/>
                        <a:gd name="connsiteX1" fmla="*/ 316036 w 640311"/>
                        <a:gd name="connsiteY1" fmla="*/ 860 h 1263292"/>
                        <a:gd name="connsiteX2" fmla="*/ 595888 w 640311"/>
                        <a:gd name="connsiteY2" fmla="*/ 273902 h 1263292"/>
                        <a:gd name="connsiteX3" fmla="*/ 633160 w 640311"/>
                        <a:gd name="connsiteY3" fmla="*/ 713786 h 1263292"/>
                        <a:gd name="connsiteX4" fmla="*/ 373795 w 640311"/>
                        <a:gd name="connsiteY4" fmla="*/ 804322 h 1263292"/>
                        <a:gd name="connsiteX5" fmla="*/ 327070 w 640311"/>
                        <a:gd name="connsiteY5" fmla="*/ 1241526 h 1263292"/>
                        <a:gd name="connsiteX6" fmla="*/ 0 w 640311"/>
                        <a:gd name="connsiteY6" fmla="*/ 1263170 h 1263292"/>
                        <a:gd name="connsiteX0" fmla="*/ 2 w 645691"/>
                        <a:gd name="connsiteY0" fmla="*/ 0 h 1263292"/>
                        <a:gd name="connsiteX1" fmla="*/ 316036 w 645691"/>
                        <a:gd name="connsiteY1" fmla="*/ 860 h 1263292"/>
                        <a:gd name="connsiteX2" fmla="*/ 595888 w 645691"/>
                        <a:gd name="connsiteY2" fmla="*/ 273902 h 1263292"/>
                        <a:gd name="connsiteX3" fmla="*/ 639204 w 645691"/>
                        <a:gd name="connsiteY3" fmla="*/ 704563 h 1263292"/>
                        <a:gd name="connsiteX4" fmla="*/ 373795 w 645691"/>
                        <a:gd name="connsiteY4" fmla="*/ 804322 h 1263292"/>
                        <a:gd name="connsiteX5" fmla="*/ 327070 w 645691"/>
                        <a:gd name="connsiteY5" fmla="*/ 1241526 h 1263292"/>
                        <a:gd name="connsiteX6" fmla="*/ 0 w 645691"/>
                        <a:gd name="connsiteY6" fmla="*/ 1263170 h 12632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645691" h="1263292">
                          <a:moveTo>
                            <a:pt x="2" y="0"/>
                          </a:moveTo>
                          <a:lnTo>
                            <a:pt x="316036" y="860"/>
                          </a:lnTo>
                          <a:cubicBezTo>
                            <a:pt x="468446" y="52032"/>
                            <a:pt x="542027" y="156618"/>
                            <a:pt x="595888" y="273902"/>
                          </a:cubicBezTo>
                          <a:cubicBezTo>
                            <a:pt x="649749" y="391186"/>
                            <a:pt x="652032" y="584415"/>
                            <a:pt x="639204" y="704563"/>
                          </a:cubicBezTo>
                          <a:cubicBezTo>
                            <a:pt x="581609" y="769141"/>
                            <a:pt x="472648" y="800885"/>
                            <a:pt x="373795" y="804322"/>
                          </a:cubicBezTo>
                          <a:cubicBezTo>
                            <a:pt x="371570" y="893320"/>
                            <a:pt x="342646" y="1155867"/>
                            <a:pt x="327070" y="1241526"/>
                          </a:cubicBezTo>
                          <a:cubicBezTo>
                            <a:pt x="233049" y="1257861"/>
                            <a:pt x="86773" y="1264282"/>
                            <a:pt x="0" y="126317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</a:ln>
                    <a:effectLst/>
                  </p:spPr>
                  <p:txBody>
                    <a:bodyPr rtlCol="0" anchor="ctr"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5" name="Oval 34"/>
                    <p:cNvSpPr/>
                    <p:nvPr/>
                  </p:nvSpPr>
                  <p:spPr bwMode="auto">
                    <a:xfrm>
                      <a:off x="3549245" y="6098893"/>
                      <a:ext cx="236947" cy="190712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6350" cap="flat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6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3707127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37" name="Arc 36"/>
                    <p:cNvSpPr>
                      <a:spLocks/>
                    </p:cNvSpPr>
                    <p:nvPr/>
                  </p:nvSpPr>
                  <p:spPr bwMode="auto">
                    <a:xfrm flipH="1">
                      <a:off x="3551519" y="6336058"/>
                      <a:ext cx="75775" cy="302835"/>
                    </a:xfrm>
                    <a:prstGeom prst="arc">
                      <a:avLst>
                        <a:gd name="adj1" fmla="val 16784307"/>
                        <a:gd name="adj2" fmla="val 1577132"/>
                      </a:avLst>
                    </a:prstGeom>
                    <a:solidFill>
                      <a:schemeClr val="bg1"/>
                    </a:solidFill>
                    <a:ln w="6350" cap="sq" cmpd="sng" algn="ctr">
                      <a:solidFill>
                        <a:srgbClr val="106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69084" tIns="34542" rIns="69084" bIns="34542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75199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8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111" name="Rectangle 11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112" name="Group 11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113" name="Group 11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115" name="Freeform 11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116" name="Group 11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117" name="Freeform 11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8" name="Freeform 11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19" name="Freeform 11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0" name="Freeform 11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1" name="Freeform 11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122" name="Freeform 11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14" name="Rectangle 11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110" name="TextBox 110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</a:t>
            </a:r>
          </a:p>
        </p:txBody>
      </p:sp>
    </p:spTree>
    <p:extLst>
      <p:ext uri="{BB962C8B-B14F-4D97-AF65-F5344CB8AC3E}">
        <p14:creationId xmlns:p14="http://schemas.microsoft.com/office/powerpoint/2010/main" val="2559722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 Wall - Par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720000" y="1260000"/>
            <a:ext cx="13249243" cy="9253243"/>
            <a:chOff x="720000" y="1260000"/>
            <a:chExt cx="13249243" cy="9253243"/>
          </a:xfrm>
        </p:grpSpPr>
        <p:grpSp>
          <p:nvGrpSpPr>
            <p:cNvPr id="9" name="Group 8"/>
            <p:cNvGrpSpPr/>
            <p:nvPr/>
          </p:nvGrpSpPr>
          <p:grpSpPr>
            <a:xfrm>
              <a:off x="720000" y="1260000"/>
              <a:ext cx="1260451" cy="9253243"/>
              <a:chOff x="720000" y="1260000"/>
              <a:chExt cx="1260451" cy="9253243"/>
            </a:xfrm>
          </p:grpSpPr>
          <p:grpSp>
            <p:nvGrpSpPr>
              <p:cNvPr id="928" name="Group 927"/>
              <p:cNvGrpSpPr/>
              <p:nvPr/>
            </p:nvGrpSpPr>
            <p:grpSpPr>
              <a:xfrm>
                <a:off x="720000" y="5256000"/>
                <a:ext cx="1260451" cy="1261243"/>
                <a:chOff x="720000" y="5256000"/>
                <a:chExt cx="1260451" cy="1261243"/>
              </a:xfrm>
            </p:grpSpPr>
            <p:sp>
              <p:nvSpPr>
                <p:cNvPr id="100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5256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Plan</a:t>
                  </a:r>
                </a:p>
              </p:txBody>
            </p:sp>
            <p:sp>
              <p:nvSpPr>
                <p:cNvPr id="1003" name="Notched Right Arrow 1002"/>
                <p:cNvSpPr/>
                <p:nvPr/>
              </p:nvSpPr>
              <p:spPr bwMode="auto">
                <a:xfrm>
                  <a:off x="1035396" y="5394107"/>
                  <a:ext cx="629660" cy="630056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929" name="Group 928"/>
              <p:cNvGrpSpPr/>
              <p:nvPr/>
            </p:nvGrpSpPr>
            <p:grpSpPr>
              <a:xfrm>
                <a:off x="720000" y="9252000"/>
                <a:ext cx="1260451" cy="1261243"/>
                <a:chOff x="720000" y="9252000"/>
                <a:chExt cx="1260451" cy="1261243"/>
              </a:xfrm>
            </p:grpSpPr>
            <p:sp>
              <p:nvSpPr>
                <p:cNvPr id="998" name="Rectangle 997"/>
                <p:cNvSpPr/>
                <p:nvPr/>
              </p:nvSpPr>
              <p:spPr>
                <a:xfrm>
                  <a:off x="782634" y="9416285"/>
                  <a:ext cx="1135184" cy="747487"/>
                </a:xfrm>
                <a:prstGeom prst="rect">
                  <a:avLst/>
                </a:prstGeom>
                <a:ln>
                  <a:noFill/>
                </a:ln>
              </p:spPr>
            </p:sp>
            <p:grpSp>
              <p:nvGrpSpPr>
                <p:cNvPr id="999" name="Group 998"/>
                <p:cNvGrpSpPr/>
                <p:nvPr/>
              </p:nvGrpSpPr>
              <p:grpSpPr>
                <a:xfrm>
                  <a:off x="720000" y="9252000"/>
                  <a:ext cx="1260451" cy="1261243"/>
                  <a:chOff x="720000" y="9252000"/>
                  <a:chExt cx="1260451" cy="1261243"/>
                </a:xfrm>
              </p:grpSpPr>
              <p:sp>
                <p:nvSpPr>
                  <p:cNvPr id="10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925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Social</a:t>
                    </a:r>
                  </a:p>
                </p:txBody>
              </p:sp>
              <p:sp>
                <p:nvSpPr>
                  <p:cNvPr id="1001" name="Freeform 1000"/>
                  <p:cNvSpPr/>
                  <p:nvPr/>
                </p:nvSpPr>
                <p:spPr>
                  <a:xfrm>
                    <a:off x="990225" y="9332918"/>
                    <a:ext cx="720000" cy="720000"/>
                  </a:xfrm>
                  <a:custGeom>
                    <a:avLst/>
                    <a:gdLst>
                      <a:gd name="connsiteX0" fmla="*/ 373701 w 747402"/>
                      <a:gd name="connsiteY0" fmla="*/ 241225 h 747401"/>
                      <a:gd name="connsiteX1" fmla="*/ 506176 w 747402"/>
                      <a:gd name="connsiteY1" fmla="*/ 373700 h 747401"/>
                      <a:gd name="connsiteX2" fmla="*/ 373701 w 747402"/>
                      <a:gd name="connsiteY2" fmla="*/ 506175 h 747401"/>
                      <a:gd name="connsiteX3" fmla="*/ 241226 w 747402"/>
                      <a:gd name="connsiteY3" fmla="*/ 373700 h 747401"/>
                      <a:gd name="connsiteX4" fmla="*/ 373701 w 747402"/>
                      <a:gd name="connsiteY4" fmla="*/ 241225 h 747401"/>
                      <a:gd name="connsiteX5" fmla="*/ 288148 w 747402"/>
                      <a:gd name="connsiteY5" fmla="*/ 128295 h 747401"/>
                      <a:gd name="connsiteX6" fmla="*/ 272132 w 747402"/>
                      <a:gd name="connsiteY6" fmla="*/ 133267 h 747401"/>
                      <a:gd name="connsiteX7" fmla="*/ 133268 w 747402"/>
                      <a:gd name="connsiteY7" fmla="*/ 272131 h 747401"/>
                      <a:gd name="connsiteX8" fmla="*/ 128296 w 747402"/>
                      <a:gd name="connsiteY8" fmla="*/ 288147 h 747401"/>
                      <a:gd name="connsiteX9" fmla="*/ 128829 w 747402"/>
                      <a:gd name="connsiteY9" fmla="*/ 288254 h 747401"/>
                      <a:gd name="connsiteX10" fmla="*/ 185466 w 747402"/>
                      <a:gd name="connsiteY10" fmla="*/ 373700 h 747401"/>
                      <a:gd name="connsiteX11" fmla="*/ 128829 w 747402"/>
                      <a:gd name="connsiteY11" fmla="*/ 459146 h 747401"/>
                      <a:gd name="connsiteX12" fmla="*/ 128295 w 747402"/>
                      <a:gd name="connsiteY12" fmla="*/ 459253 h 747401"/>
                      <a:gd name="connsiteX13" fmla="*/ 133267 w 747402"/>
                      <a:gd name="connsiteY13" fmla="*/ 475269 h 747401"/>
                      <a:gd name="connsiteX14" fmla="*/ 272131 w 747402"/>
                      <a:gd name="connsiteY14" fmla="*/ 614133 h 747401"/>
                      <a:gd name="connsiteX15" fmla="*/ 288148 w 747402"/>
                      <a:gd name="connsiteY15" fmla="*/ 619105 h 747401"/>
                      <a:gd name="connsiteX16" fmla="*/ 288255 w 747402"/>
                      <a:gd name="connsiteY16" fmla="*/ 618572 h 747401"/>
                      <a:gd name="connsiteX17" fmla="*/ 373701 w 747402"/>
                      <a:gd name="connsiteY17" fmla="*/ 561935 h 747401"/>
                      <a:gd name="connsiteX18" fmla="*/ 459147 w 747402"/>
                      <a:gd name="connsiteY18" fmla="*/ 618572 h 747401"/>
                      <a:gd name="connsiteX19" fmla="*/ 459254 w 747402"/>
                      <a:gd name="connsiteY19" fmla="*/ 619105 h 747401"/>
                      <a:gd name="connsiteX20" fmla="*/ 475270 w 747402"/>
                      <a:gd name="connsiteY20" fmla="*/ 614133 h 747401"/>
                      <a:gd name="connsiteX21" fmla="*/ 614134 w 747402"/>
                      <a:gd name="connsiteY21" fmla="*/ 475269 h 747401"/>
                      <a:gd name="connsiteX22" fmla="*/ 619106 w 747402"/>
                      <a:gd name="connsiteY22" fmla="*/ 459253 h 747401"/>
                      <a:gd name="connsiteX23" fmla="*/ 618573 w 747402"/>
                      <a:gd name="connsiteY23" fmla="*/ 459146 h 747401"/>
                      <a:gd name="connsiteX24" fmla="*/ 561936 w 747402"/>
                      <a:gd name="connsiteY24" fmla="*/ 373700 h 747401"/>
                      <a:gd name="connsiteX25" fmla="*/ 618573 w 747402"/>
                      <a:gd name="connsiteY25" fmla="*/ 288254 h 747401"/>
                      <a:gd name="connsiteX26" fmla="*/ 619106 w 747402"/>
                      <a:gd name="connsiteY26" fmla="*/ 288147 h 747401"/>
                      <a:gd name="connsiteX27" fmla="*/ 614134 w 747402"/>
                      <a:gd name="connsiteY27" fmla="*/ 272131 h 747401"/>
                      <a:gd name="connsiteX28" fmla="*/ 475270 w 747402"/>
                      <a:gd name="connsiteY28" fmla="*/ 133267 h 747401"/>
                      <a:gd name="connsiteX29" fmla="*/ 459254 w 747402"/>
                      <a:gd name="connsiteY29" fmla="*/ 128295 h 747401"/>
                      <a:gd name="connsiteX30" fmla="*/ 459147 w 747402"/>
                      <a:gd name="connsiteY30" fmla="*/ 128829 h 747401"/>
                      <a:gd name="connsiteX31" fmla="*/ 373701 w 747402"/>
                      <a:gd name="connsiteY31" fmla="*/ 185466 h 747401"/>
                      <a:gd name="connsiteX32" fmla="*/ 288255 w 747402"/>
                      <a:gd name="connsiteY32" fmla="*/ 128829 h 747401"/>
                      <a:gd name="connsiteX33" fmla="*/ 373701 w 747402"/>
                      <a:gd name="connsiteY33" fmla="*/ 0 h 747401"/>
                      <a:gd name="connsiteX34" fmla="*/ 466434 w 747402"/>
                      <a:gd name="connsiteY34" fmla="*/ 92733 h 747401"/>
                      <a:gd name="connsiteX35" fmla="*/ 464542 w 747402"/>
                      <a:gd name="connsiteY35" fmla="*/ 102104 h 747401"/>
                      <a:gd name="connsiteX36" fmla="*/ 485665 w 747402"/>
                      <a:gd name="connsiteY36" fmla="*/ 108661 h 747401"/>
                      <a:gd name="connsiteX37" fmla="*/ 638741 w 747402"/>
                      <a:gd name="connsiteY37" fmla="*/ 261736 h 747401"/>
                      <a:gd name="connsiteX38" fmla="*/ 645297 w 747402"/>
                      <a:gd name="connsiteY38" fmla="*/ 282859 h 747401"/>
                      <a:gd name="connsiteX39" fmla="*/ 654669 w 747402"/>
                      <a:gd name="connsiteY39" fmla="*/ 280967 h 747401"/>
                      <a:gd name="connsiteX40" fmla="*/ 747402 w 747402"/>
                      <a:gd name="connsiteY40" fmla="*/ 373700 h 747401"/>
                      <a:gd name="connsiteX41" fmla="*/ 654669 w 747402"/>
                      <a:gd name="connsiteY41" fmla="*/ 466433 h 747401"/>
                      <a:gd name="connsiteX42" fmla="*/ 645297 w 747402"/>
                      <a:gd name="connsiteY42" fmla="*/ 464541 h 747401"/>
                      <a:gd name="connsiteX43" fmla="*/ 638741 w 747402"/>
                      <a:gd name="connsiteY43" fmla="*/ 485664 h 747401"/>
                      <a:gd name="connsiteX44" fmla="*/ 485665 w 747402"/>
                      <a:gd name="connsiteY44" fmla="*/ 638739 h 747401"/>
                      <a:gd name="connsiteX45" fmla="*/ 464542 w 747402"/>
                      <a:gd name="connsiteY45" fmla="*/ 645296 h 747401"/>
                      <a:gd name="connsiteX46" fmla="*/ 466434 w 747402"/>
                      <a:gd name="connsiteY46" fmla="*/ 654668 h 747401"/>
                      <a:gd name="connsiteX47" fmla="*/ 373701 w 747402"/>
                      <a:gd name="connsiteY47" fmla="*/ 747401 h 747401"/>
                      <a:gd name="connsiteX48" fmla="*/ 280968 w 747402"/>
                      <a:gd name="connsiteY48" fmla="*/ 654668 h 747401"/>
                      <a:gd name="connsiteX49" fmla="*/ 282860 w 747402"/>
                      <a:gd name="connsiteY49" fmla="*/ 645297 h 747401"/>
                      <a:gd name="connsiteX50" fmla="*/ 261736 w 747402"/>
                      <a:gd name="connsiteY50" fmla="*/ 638739 h 747401"/>
                      <a:gd name="connsiteX51" fmla="*/ 108661 w 747402"/>
                      <a:gd name="connsiteY51" fmla="*/ 485664 h 747401"/>
                      <a:gd name="connsiteX52" fmla="*/ 102104 w 747402"/>
                      <a:gd name="connsiteY52" fmla="*/ 464541 h 747401"/>
                      <a:gd name="connsiteX53" fmla="*/ 92733 w 747402"/>
                      <a:gd name="connsiteY53" fmla="*/ 466433 h 747401"/>
                      <a:gd name="connsiteX54" fmla="*/ 0 w 747402"/>
                      <a:gd name="connsiteY54" fmla="*/ 373700 h 747401"/>
                      <a:gd name="connsiteX55" fmla="*/ 92733 w 747402"/>
                      <a:gd name="connsiteY55" fmla="*/ 280967 h 747401"/>
                      <a:gd name="connsiteX56" fmla="*/ 102105 w 747402"/>
                      <a:gd name="connsiteY56" fmla="*/ 282859 h 747401"/>
                      <a:gd name="connsiteX57" fmla="*/ 108662 w 747402"/>
                      <a:gd name="connsiteY57" fmla="*/ 261736 h 747401"/>
                      <a:gd name="connsiteX58" fmla="*/ 261737 w 747402"/>
                      <a:gd name="connsiteY58" fmla="*/ 108661 h 747401"/>
                      <a:gd name="connsiteX59" fmla="*/ 282860 w 747402"/>
                      <a:gd name="connsiteY59" fmla="*/ 102104 h 747401"/>
                      <a:gd name="connsiteX60" fmla="*/ 280968 w 747402"/>
                      <a:gd name="connsiteY60" fmla="*/ 92733 h 747401"/>
                      <a:gd name="connsiteX61" fmla="*/ 373701 w 747402"/>
                      <a:gd name="connsiteY61" fmla="*/ 0 h 747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</a:cxnLst>
                    <a:rect l="l" t="t" r="r" b="b"/>
                    <a:pathLst>
                      <a:path w="747402" h="747401">
                        <a:moveTo>
                          <a:pt x="373701" y="241225"/>
                        </a:moveTo>
                        <a:cubicBezTo>
                          <a:pt x="446865" y="241225"/>
                          <a:pt x="506176" y="300536"/>
                          <a:pt x="506176" y="373700"/>
                        </a:cubicBezTo>
                        <a:cubicBezTo>
                          <a:pt x="506176" y="446864"/>
                          <a:pt x="446865" y="506175"/>
                          <a:pt x="373701" y="506175"/>
                        </a:cubicBezTo>
                        <a:cubicBezTo>
                          <a:pt x="300537" y="506175"/>
                          <a:pt x="241226" y="446864"/>
                          <a:pt x="241226" y="373700"/>
                        </a:cubicBezTo>
                        <a:cubicBezTo>
                          <a:pt x="241226" y="300536"/>
                          <a:pt x="300537" y="241225"/>
                          <a:pt x="373701" y="241225"/>
                        </a:cubicBezTo>
                        <a:close/>
                        <a:moveTo>
                          <a:pt x="288148" y="128295"/>
                        </a:moveTo>
                        <a:lnTo>
                          <a:pt x="272132" y="133267"/>
                        </a:lnTo>
                        <a:cubicBezTo>
                          <a:pt x="209695" y="159675"/>
                          <a:pt x="159676" y="209694"/>
                          <a:pt x="133268" y="272131"/>
                        </a:cubicBezTo>
                        <a:lnTo>
                          <a:pt x="128296" y="288147"/>
                        </a:lnTo>
                        <a:lnTo>
                          <a:pt x="128829" y="288254"/>
                        </a:lnTo>
                        <a:cubicBezTo>
                          <a:pt x="162112" y="302332"/>
                          <a:pt x="185466" y="335289"/>
                          <a:pt x="185466" y="373700"/>
                        </a:cubicBezTo>
                        <a:cubicBezTo>
                          <a:pt x="185466" y="412111"/>
                          <a:pt x="162112" y="445068"/>
                          <a:pt x="128829" y="459146"/>
                        </a:cubicBezTo>
                        <a:lnTo>
                          <a:pt x="128295" y="459253"/>
                        </a:lnTo>
                        <a:lnTo>
                          <a:pt x="133267" y="475269"/>
                        </a:lnTo>
                        <a:cubicBezTo>
                          <a:pt x="159675" y="537706"/>
                          <a:pt x="209694" y="587725"/>
                          <a:pt x="272131" y="614133"/>
                        </a:cubicBezTo>
                        <a:lnTo>
                          <a:pt x="288148" y="619105"/>
                        </a:lnTo>
                        <a:lnTo>
                          <a:pt x="288255" y="618572"/>
                        </a:lnTo>
                        <a:cubicBezTo>
                          <a:pt x="302333" y="585289"/>
                          <a:pt x="335290" y="561935"/>
                          <a:pt x="373701" y="561935"/>
                        </a:cubicBezTo>
                        <a:cubicBezTo>
                          <a:pt x="412112" y="561935"/>
                          <a:pt x="445069" y="585289"/>
                          <a:pt x="459147" y="618572"/>
                        </a:cubicBezTo>
                        <a:lnTo>
                          <a:pt x="459254" y="619105"/>
                        </a:lnTo>
                        <a:lnTo>
                          <a:pt x="475270" y="614133"/>
                        </a:lnTo>
                        <a:cubicBezTo>
                          <a:pt x="537707" y="587725"/>
                          <a:pt x="587726" y="537706"/>
                          <a:pt x="614134" y="475269"/>
                        </a:cubicBezTo>
                        <a:lnTo>
                          <a:pt x="619106" y="459253"/>
                        </a:lnTo>
                        <a:lnTo>
                          <a:pt x="618573" y="459146"/>
                        </a:lnTo>
                        <a:cubicBezTo>
                          <a:pt x="585290" y="445068"/>
                          <a:pt x="561936" y="412111"/>
                          <a:pt x="561936" y="373700"/>
                        </a:cubicBezTo>
                        <a:cubicBezTo>
                          <a:pt x="561936" y="335289"/>
                          <a:pt x="585290" y="302332"/>
                          <a:pt x="618573" y="288254"/>
                        </a:cubicBezTo>
                        <a:lnTo>
                          <a:pt x="619106" y="288147"/>
                        </a:lnTo>
                        <a:lnTo>
                          <a:pt x="614134" y="272131"/>
                        </a:lnTo>
                        <a:cubicBezTo>
                          <a:pt x="587726" y="209694"/>
                          <a:pt x="537707" y="159675"/>
                          <a:pt x="475270" y="133267"/>
                        </a:cubicBezTo>
                        <a:lnTo>
                          <a:pt x="459254" y="128295"/>
                        </a:lnTo>
                        <a:lnTo>
                          <a:pt x="459147" y="128829"/>
                        </a:lnTo>
                        <a:cubicBezTo>
                          <a:pt x="445069" y="162112"/>
                          <a:pt x="412112" y="185466"/>
                          <a:pt x="373701" y="185466"/>
                        </a:cubicBezTo>
                        <a:cubicBezTo>
                          <a:pt x="335290" y="185466"/>
                          <a:pt x="302333" y="162112"/>
                          <a:pt x="288255" y="128829"/>
                        </a:cubicBezTo>
                        <a:close/>
                        <a:moveTo>
                          <a:pt x="373701" y="0"/>
                        </a:moveTo>
                        <a:cubicBezTo>
                          <a:pt x="424916" y="0"/>
                          <a:pt x="466434" y="41518"/>
                          <a:pt x="466434" y="92733"/>
                        </a:cubicBezTo>
                        <a:lnTo>
                          <a:pt x="464542" y="102104"/>
                        </a:lnTo>
                        <a:lnTo>
                          <a:pt x="485665" y="108661"/>
                        </a:lnTo>
                        <a:cubicBezTo>
                          <a:pt x="554491" y="137772"/>
                          <a:pt x="609629" y="192910"/>
                          <a:pt x="638741" y="261736"/>
                        </a:cubicBezTo>
                        <a:lnTo>
                          <a:pt x="645297" y="282859"/>
                        </a:lnTo>
                        <a:lnTo>
                          <a:pt x="654669" y="280967"/>
                        </a:lnTo>
                        <a:cubicBezTo>
                          <a:pt x="705884" y="280967"/>
                          <a:pt x="747402" y="322485"/>
                          <a:pt x="747402" y="373700"/>
                        </a:cubicBezTo>
                        <a:cubicBezTo>
                          <a:pt x="747402" y="424915"/>
                          <a:pt x="705884" y="466433"/>
                          <a:pt x="654669" y="466433"/>
                        </a:cubicBezTo>
                        <a:lnTo>
                          <a:pt x="645297" y="464541"/>
                        </a:lnTo>
                        <a:lnTo>
                          <a:pt x="638741" y="485664"/>
                        </a:lnTo>
                        <a:cubicBezTo>
                          <a:pt x="609629" y="554490"/>
                          <a:pt x="554491" y="609628"/>
                          <a:pt x="485665" y="638739"/>
                        </a:cubicBezTo>
                        <a:lnTo>
                          <a:pt x="464542" y="645296"/>
                        </a:lnTo>
                        <a:lnTo>
                          <a:pt x="466434" y="654668"/>
                        </a:lnTo>
                        <a:cubicBezTo>
                          <a:pt x="466434" y="705883"/>
                          <a:pt x="424916" y="747401"/>
                          <a:pt x="373701" y="747401"/>
                        </a:cubicBezTo>
                        <a:cubicBezTo>
                          <a:pt x="322486" y="747401"/>
                          <a:pt x="280968" y="705883"/>
                          <a:pt x="280968" y="654668"/>
                        </a:cubicBezTo>
                        <a:lnTo>
                          <a:pt x="282860" y="645297"/>
                        </a:lnTo>
                        <a:lnTo>
                          <a:pt x="261736" y="638739"/>
                        </a:lnTo>
                        <a:cubicBezTo>
                          <a:pt x="192910" y="609628"/>
                          <a:pt x="137772" y="554490"/>
                          <a:pt x="108661" y="485664"/>
                        </a:cubicBezTo>
                        <a:lnTo>
                          <a:pt x="102104" y="464541"/>
                        </a:lnTo>
                        <a:lnTo>
                          <a:pt x="92733" y="466433"/>
                        </a:lnTo>
                        <a:cubicBezTo>
                          <a:pt x="41518" y="466433"/>
                          <a:pt x="0" y="424915"/>
                          <a:pt x="0" y="373700"/>
                        </a:cubicBezTo>
                        <a:cubicBezTo>
                          <a:pt x="0" y="322485"/>
                          <a:pt x="41518" y="280967"/>
                          <a:pt x="92733" y="280967"/>
                        </a:cubicBezTo>
                        <a:lnTo>
                          <a:pt x="102105" y="282859"/>
                        </a:lnTo>
                        <a:lnTo>
                          <a:pt x="108662" y="261736"/>
                        </a:lnTo>
                        <a:cubicBezTo>
                          <a:pt x="137773" y="192910"/>
                          <a:pt x="192911" y="137772"/>
                          <a:pt x="261737" y="108661"/>
                        </a:cubicBezTo>
                        <a:lnTo>
                          <a:pt x="282860" y="102104"/>
                        </a:lnTo>
                        <a:lnTo>
                          <a:pt x="280968" y="92733"/>
                        </a:lnTo>
                        <a:cubicBezTo>
                          <a:pt x="280968" y="41518"/>
                          <a:pt x="322486" y="0"/>
                          <a:pt x="373701" y="0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 w="762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rgbClr r="0" g="0" b="0"/>
                  </a:lnRef>
                  <a:fillRef idx="1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spcFirstLastPara="0" vert="horz" wrap="square" lIns="36051" tIns="36051" rIns="36051" bIns="36051" numCol="1" spcCol="1270" anchor="ctr" anchorCtr="0">
                    <a:noAutofit/>
                  </a:bodyPr>
                  <a:lstStyle/>
                  <a:p>
                    <a:pPr lvl="0" algn="ctr" defTabSz="31115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US" sz="700" kern="1200" dirty="0">
                        <a:solidFill>
                          <a:sysClr val="window" lastClr="FFFFFF"/>
                        </a:solidFill>
                        <a:latin typeface="Calibri" panose="020F0502020204030204"/>
                        <a:ea typeface="+mn-ea"/>
                        <a:cs typeface="+mn-cs"/>
                      </a:rPr>
                      <a:t> </a:t>
                    </a:r>
                  </a:p>
                </p:txBody>
              </p:sp>
            </p:grpSp>
          </p:grpSp>
          <p:grpSp>
            <p:nvGrpSpPr>
              <p:cNvPr id="930" name="Group 929"/>
              <p:cNvGrpSpPr/>
              <p:nvPr/>
            </p:nvGrpSpPr>
            <p:grpSpPr>
              <a:xfrm>
                <a:off x="720000" y="1260000"/>
                <a:ext cx="1260451" cy="1261243"/>
                <a:chOff x="720000" y="1260000"/>
                <a:chExt cx="1260451" cy="1261243"/>
              </a:xfrm>
            </p:grpSpPr>
            <p:sp>
              <p:nvSpPr>
                <p:cNvPr id="992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126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19050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Changes</a:t>
                  </a:r>
                </a:p>
              </p:txBody>
            </p:sp>
            <p:grpSp>
              <p:nvGrpSpPr>
                <p:cNvPr id="99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1011815" y="1443511"/>
                  <a:ext cx="676820" cy="600535"/>
                  <a:chOff x="6213" y="9680"/>
                  <a:chExt cx="1180" cy="1047"/>
                </a:xfrm>
              </p:grpSpPr>
              <p:sp>
                <p:nvSpPr>
                  <p:cNvPr id="99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9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931" name="Group 930"/>
              <p:cNvGrpSpPr/>
              <p:nvPr/>
            </p:nvGrpSpPr>
            <p:grpSpPr>
              <a:xfrm>
                <a:off x="720000" y="3924000"/>
                <a:ext cx="1260451" cy="1261243"/>
                <a:chOff x="720000" y="3924000"/>
                <a:chExt cx="1260451" cy="1261243"/>
              </a:xfrm>
            </p:grpSpPr>
            <p:sp>
              <p:nvSpPr>
                <p:cNvPr id="990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3924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Wishes</a:t>
                  </a:r>
                </a:p>
              </p:txBody>
            </p:sp>
            <p:sp>
              <p:nvSpPr>
                <p:cNvPr id="991" name="Cloud Callout 990"/>
                <p:cNvSpPr>
                  <a:spLocks noChangeAspect="1"/>
                </p:cNvSpPr>
                <p:nvPr/>
              </p:nvSpPr>
              <p:spPr>
                <a:xfrm>
                  <a:off x="1094040" y="4144343"/>
                  <a:ext cx="576000" cy="421404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2" name="Group 931"/>
              <p:cNvGrpSpPr/>
              <p:nvPr/>
            </p:nvGrpSpPr>
            <p:grpSpPr>
              <a:xfrm>
                <a:off x="720000" y="6588000"/>
                <a:ext cx="1260451" cy="1261243"/>
                <a:chOff x="720000" y="6588000"/>
                <a:chExt cx="1260451" cy="1261243"/>
              </a:xfrm>
            </p:grpSpPr>
            <p:sp>
              <p:nvSpPr>
                <p:cNvPr id="988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6588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Information</a:t>
                  </a:r>
                </a:p>
              </p:txBody>
            </p:sp>
            <p:sp>
              <p:nvSpPr>
                <p:cNvPr id="989" name="Freeform 988"/>
                <p:cNvSpPr>
                  <a:spLocks noChangeAspect="1"/>
                </p:cNvSpPr>
                <p:nvPr/>
              </p:nvSpPr>
              <p:spPr>
                <a:xfrm>
                  <a:off x="1231053" y="6766675"/>
                  <a:ext cx="238345" cy="576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933" name="Group 932"/>
              <p:cNvGrpSpPr/>
              <p:nvPr/>
            </p:nvGrpSpPr>
            <p:grpSpPr>
              <a:xfrm>
                <a:off x="720000" y="2592000"/>
                <a:ext cx="1260451" cy="1261243"/>
                <a:chOff x="720000" y="2592000"/>
                <a:chExt cx="1260451" cy="1261243"/>
              </a:xfrm>
            </p:grpSpPr>
            <p:sp>
              <p:nvSpPr>
                <p:cNvPr id="982" name="AutoShape 2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1002271" y="2743283"/>
                  <a:ext cx="676820" cy="5993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75823" tIns="37912" rIns="75823" bIns="37912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3622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endParaRPr>
                </a:p>
              </p:txBody>
            </p:sp>
            <p:grpSp>
              <p:nvGrpSpPr>
                <p:cNvPr id="983" name="Group 982"/>
                <p:cNvGrpSpPr/>
                <p:nvPr/>
              </p:nvGrpSpPr>
              <p:grpSpPr>
                <a:xfrm>
                  <a:off x="720000" y="2592000"/>
                  <a:ext cx="1260451" cy="1261243"/>
                  <a:chOff x="720000" y="2592000"/>
                  <a:chExt cx="1260451" cy="1261243"/>
                </a:xfrm>
              </p:grpSpPr>
              <p:sp>
                <p:nvSpPr>
                  <p:cNvPr id="9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000" y="2592000"/>
                    <a:ext cx="1260451" cy="1261243"/>
                  </a:xfrm>
                  <a:prstGeom prst="rect">
                    <a:avLst/>
                  </a:prstGeom>
                  <a:solidFill>
                    <a:srgbClr val="106470"/>
                  </a:solidFill>
                  <a:ln w="28575">
                    <a:solidFill>
                      <a:srgbClr val="106470"/>
                    </a:solidFill>
                  </a:ln>
                </p:spPr>
                <p:txBody>
                  <a:bodyPr lIns="0" tIns="0" rIns="0" bIns="144000" anchor="b" anchorCtr="0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2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  <p:grpSp>
                <p:nvGrpSpPr>
                  <p:cNvPr id="985" name="Group 984"/>
                  <p:cNvGrpSpPr>
                    <a:grpSpLocks noChangeAspect="1"/>
                  </p:cNvGrpSpPr>
                  <p:nvPr/>
                </p:nvGrpSpPr>
                <p:grpSpPr>
                  <a:xfrm>
                    <a:off x="1044225" y="2774600"/>
                    <a:ext cx="612000" cy="612000"/>
                    <a:chOff x="2554558" y="3790624"/>
                    <a:chExt cx="1080000" cy="792000"/>
                  </a:xfrm>
                </p:grpSpPr>
                <p:sp>
                  <p:nvSpPr>
                    <p:cNvPr id="986" name="Rounded Rectangle 985"/>
                    <p:cNvSpPr/>
                    <p:nvPr/>
                  </p:nvSpPr>
                  <p:spPr bwMode="auto">
                    <a:xfrm>
                      <a:off x="2554558" y="3790624"/>
                      <a:ext cx="1080000" cy="792000"/>
                    </a:xfrm>
                    <a:prstGeom prst="roundRect">
                      <a:avLst>
                        <a:gd name="adj" fmla="val 4022"/>
                      </a:avLst>
                    </a:prstGeom>
                    <a:noFill/>
                    <a:ln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sp>
                  <p:nvSpPr>
                    <p:cNvPr id="987" name="Freeform 986"/>
                    <p:cNvSpPr/>
                    <p:nvPr/>
                  </p:nvSpPr>
                  <p:spPr bwMode="auto">
                    <a:xfrm flipH="1">
                      <a:off x="2666473" y="3946338"/>
                      <a:ext cx="889482" cy="496473"/>
                    </a:xfrm>
                    <a:custGeom>
                      <a:avLst/>
                      <a:gdLst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59848 w 914400"/>
                        <a:gd name="connsiteY1" fmla="*/ 148014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26274 w 914400"/>
                        <a:gd name="connsiteY2" fmla="*/ 457200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14400 w 914400"/>
                        <a:gd name="connsiteY5" fmla="*/ 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5" fmla="*/ 907821 w 914400"/>
                        <a:gd name="connsiteY5" fmla="*/ 3290 h 490092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4" fmla="*/ 914400 w 914400"/>
                        <a:gd name="connsiteY4" fmla="*/ 0 h 490092"/>
                        <a:gd name="connsiteX0" fmla="*/ 0 w 942419"/>
                        <a:gd name="connsiteY0" fmla="*/ 514794 h 514794"/>
                        <a:gd name="connsiteX1" fmla="*/ 279584 w 942419"/>
                        <a:gd name="connsiteY1" fmla="*/ 261524 h 514794"/>
                        <a:gd name="connsiteX2" fmla="*/ 536142 w 942419"/>
                        <a:gd name="connsiteY2" fmla="*/ 307574 h 514794"/>
                        <a:gd name="connsiteX3" fmla="*/ 914400 w 942419"/>
                        <a:gd name="connsiteY3" fmla="*/ 24702 h 514794"/>
                        <a:gd name="connsiteX4" fmla="*/ 914400 w 942419"/>
                        <a:gd name="connsiteY4" fmla="*/ 11546 h 514794"/>
                        <a:gd name="connsiteX0" fmla="*/ 0 w 914492"/>
                        <a:gd name="connsiteY0" fmla="*/ 536140 h 536140"/>
                        <a:gd name="connsiteX1" fmla="*/ 279584 w 914492"/>
                        <a:gd name="connsiteY1" fmla="*/ 282870 h 536140"/>
                        <a:gd name="connsiteX2" fmla="*/ 536142 w 914492"/>
                        <a:gd name="connsiteY2" fmla="*/ 328920 h 536140"/>
                        <a:gd name="connsiteX3" fmla="*/ 914400 w 914492"/>
                        <a:gd name="connsiteY3" fmla="*/ 46048 h 536140"/>
                        <a:gd name="connsiteX4" fmla="*/ 575612 w 914492"/>
                        <a:gd name="connsiteY4" fmla="*/ 0 h 536140"/>
                        <a:gd name="connsiteX0" fmla="*/ 0 w 914400"/>
                        <a:gd name="connsiteY0" fmla="*/ 490092 h 490092"/>
                        <a:gd name="connsiteX1" fmla="*/ 279584 w 914400"/>
                        <a:gd name="connsiteY1" fmla="*/ 236822 h 490092"/>
                        <a:gd name="connsiteX2" fmla="*/ 536142 w 914400"/>
                        <a:gd name="connsiteY2" fmla="*/ 282872 h 490092"/>
                        <a:gd name="connsiteX3" fmla="*/ 914400 w 914400"/>
                        <a:gd name="connsiteY3" fmla="*/ 0 h 490092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7690"/>
                        <a:gd name="connsiteY0" fmla="*/ 496671 h 496671"/>
                        <a:gd name="connsiteX1" fmla="*/ 279584 w 917690"/>
                        <a:gd name="connsiteY1" fmla="*/ 243401 h 496671"/>
                        <a:gd name="connsiteX2" fmla="*/ 536142 w 917690"/>
                        <a:gd name="connsiteY2" fmla="*/ 289451 h 496671"/>
                        <a:gd name="connsiteX3" fmla="*/ 917690 w 917690"/>
                        <a:gd name="connsiteY3" fmla="*/ 0 h 49667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14401"/>
                        <a:gd name="connsiteY0" fmla="*/ 493381 h 493381"/>
                        <a:gd name="connsiteX1" fmla="*/ 279584 w 914401"/>
                        <a:gd name="connsiteY1" fmla="*/ 240111 h 493381"/>
                        <a:gd name="connsiteX2" fmla="*/ 536142 w 914401"/>
                        <a:gd name="connsiteY2" fmla="*/ 286161 h 493381"/>
                        <a:gd name="connsiteX3" fmla="*/ 914401 w 914401"/>
                        <a:gd name="connsiteY3" fmla="*/ 0 h 493381"/>
                        <a:gd name="connsiteX0" fmla="*/ 0 w 927558"/>
                        <a:gd name="connsiteY0" fmla="*/ 503249 h 503249"/>
                        <a:gd name="connsiteX1" fmla="*/ 279584 w 927558"/>
                        <a:gd name="connsiteY1" fmla="*/ 249979 h 503249"/>
                        <a:gd name="connsiteX2" fmla="*/ 536142 w 927558"/>
                        <a:gd name="connsiteY2" fmla="*/ 296029 h 503249"/>
                        <a:gd name="connsiteX3" fmla="*/ 927558 w 927558"/>
                        <a:gd name="connsiteY3" fmla="*/ 0 h 503249"/>
                        <a:gd name="connsiteX0" fmla="*/ 0 w 924269"/>
                        <a:gd name="connsiteY0" fmla="*/ 503249 h 503249"/>
                        <a:gd name="connsiteX1" fmla="*/ 279584 w 924269"/>
                        <a:gd name="connsiteY1" fmla="*/ 249979 h 503249"/>
                        <a:gd name="connsiteX2" fmla="*/ 536142 w 924269"/>
                        <a:gd name="connsiteY2" fmla="*/ 296029 h 503249"/>
                        <a:gd name="connsiteX3" fmla="*/ 924269 w 924269"/>
                        <a:gd name="connsiteY3" fmla="*/ 0 h 503249"/>
                        <a:gd name="connsiteX0" fmla="*/ 0 w 924269"/>
                        <a:gd name="connsiteY0" fmla="*/ 506538 h 506538"/>
                        <a:gd name="connsiteX1" fmla="*/ 279584 w 924269"/>
                        <a:gd name="connsiteY1" fmla="*/ 253268 h 506538"/>
                        <a:gd name="connsiteX2" fmla="*/ 536142 w 924269"/>
                        <a:gd name="connsiteY2" fmla="*/ 299318 h 506538"/>
                        <a:gd name="connsiteX3" fmla="*/ 924269 w 924269"/>
                        <a:gd name="connsiteY3" fmla="*/ 0 h 506538"/>
                        <a:gd name="connsiteX0" fmla="*/ 0 w 931412"/>
                        <a:gd name="connsiteY0" fmla="*/ 511301 h 511301"/>
                        <a:gd name="connsiteX1" fmla="*/ 279584 w 931412"/>
                        <a:gd name="connsiteY1" fmla="*/ 258031 h 511301"/>
                        <a:gd name="connsiteX2" fmla="*/ 536142 w 931412"/>
                        <a:gd name="connsiteY2" fmla="*/ 304081 h 511301"/>
                        <a:gd name="connsiteX3" fmla="*/ 931412 w 931412"/>
                        <a:gd name="connsiteY3" fmla="*/ 0 h 511301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9031"/>
                        <a:gd name="connsiteY0" fmla="*/ 513682 h 513682"/>
                        <a:gd name="connsiteX1" fmla="*/ 279584 w 929031"/>
                        <a:gd name="connsiteY1" fmla="*/ 260412 h 513682"/>
                        <a:gd name="connsiteX2" fmla="*/ 536142 w 929031"/>
                        <a:gd name="connsiteY2" fmla="*/ 306462 h 513682"/>
                        <a:gd name="connsiteX3" fmla="*/ 929031 w 929031"/>
                        <a:gd name="connsiteY3" fmla="*/ 0 h 513682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31380 w 924269"/>
                        <a:gd name="connsiteY2" fmla="*/ 306462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4822 w 924269"/>
                        <a:gd name="connsiteY1" fmla="*/ 26041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48628 w 924269"/>
                        <a:gd name="connsiteY1" fmla="*/ 288987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590911 w 924269"/>
                        <a:gd name="connsiteY2" fmla="*/ 282649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64730 w 924269"/>
                        <a:gd name="connsiteY2" fmla="*/ 2207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5772 w 924269"/>
                        <a:gd name="connsiteY1" fmla="*/ 279462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70059 w 924269"/>
                        <a:gd name="connsiteY1" fmla="*/ 331850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48061 w 924269"/>
                        <a:gd name="connsiteY2" fmla="*/ 258836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88542 w 924269"/>
                        <a:gd name="connsiteY2" fmla="*/ 2659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0923 w 924269"/>
                        <a:gd name="connsiteY2" fmla="*/ 249311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698067 w 924269"/>
                        <a:gd name="connsiteY2" fmla="*/ 24216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51009 w 924269"/>
                        <a:gd name="connsiteY1" fmla="*/ 3056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403409 w 924269"/>
                        <a:gd name="connsiteY1" fmla="*/ 250887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748073 w 924269"/>
                        <a:gd name="connsiteY2" fmla="*/ 185018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38536 w 924269"/>
                        <a:gd name="connsiteY2" fmla="*/ 189780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298634 w 924269"/>
                        <a:gd name="connsiteY1" fmla="*/ 229456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396265 w 924269"/>
                        <a:gd name="connsiteY1" fmla="*/ 43186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645680 w 924269"/>
                        <a:gd name="connsiteY2" fmla="*/ 180255 h 516063"/>
                        <a:gd name="connsiteX3" fmla="*/ 924269 w 924269"/>
                        <a:gd name="connsiteY3" fmla="*/ 0 h 516063"/>
                        <a:gd name="connsiteX0" fmla="*/ 0 w 924269"/>
                        <a:gd name="connsiteY0" fmla="*/ 516063 h 516063"/>
                        <a:gd name="connsiteX1" fmla="*/ 515327 w 924269"/>
                        <a:gd name="connsiteY1" fmla="*/ 374712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546283 w 924269"/>
                        <a:gd name="connsiteY1" fmla="*/ 338993 h 516063"/>
                        <a:gd name="connsiteX2" fmla="*/ 924269 w 924269"/>
                        <a:gd name="connsiteY2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924269"/>
                        <a:gd name="connsiteY0" fmla="*/ 516063 h 516063"/>
                        <a:gd name="connsiteX1" fmla="*/ 924269 w 924269"/>
                        <a:gd name="connsiteY1" fmla="*/ 0 h 516063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7879"/>
                        <a:gd name="connsiteY0" fmla="*/ 320702 h 320702"/>
                        <a:gd name="connsiteX1" fmla="*/ 397879 w 397879"/>
                        <a:gd name="connsiteY1" fmla="*/ 0 h 320702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395166"/>
                        <a:gd name="connsiteY0" fmla="*/ 331556 h 331556"/>
                        <a:gd name="connsiteX1" fmla="*/ 395166 w 395166"/>
                        <a:gd name="connsiteY1" fmla="*/ 0 h 331556"/>
                        <a:gd name="connsiteX0" fmla="*/ 0 w 451392"/>
                        <a:gd name="connsiteY0" fmla="*/ 372985 h 372985"/>
                        <a:gd name="connsiteX1" fmla="*/ 451392 w 451392"/>
                        <a:gd name="connsiteY1" fmla="*/ 0 h 372985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  <a:gd name="connsiteX0" fmla="*/ 0 w 889481"/>
                        <a:gd name="connsiteY0" fmla="*/ 496473 h 496473"/>
                        <a:gd name="connsiteX1" fmla="*/ 889481 w 889481"/>
                        <a:gd name="connsiteY1" fmla="*/ 0 h 49647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889481" h="496473">
                          <a:moveTo>
                            <a:pt x="0" y="496473"/>
                          </a:moveTo>
                          <a:cubicBezTo>
                            <a:pt x="118826" y="391275"/>
                            <a:pt x="399166" y="75012"/>
                            <a:pt x="889481" y="0"/>
                          </a:cubicBezTo>
                        </a:path>
                      </a:pathLst>
                    </a:custGeom>
                    <a:noFill/>
                    <a:ln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triangle" w="lg" len="lg"/>
                      <a:tailEnd type="none" w="lg" len="lg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934" name="Group 933"/>
              <p:cNvGrpSpPr/>
              <p:nvPr/>
            </p:nvGrpSpPr>
            <p:grpSpPr>
              <a:xfrm>
                <a:off x="720000" y="7920000"/>
                <a:ext cx="1260451" cy="1261243"/>
                <a:chOff x="720000" y="7920000"/>
                <a:chExt cx="1260451" cy="1261243"/>
              </a:xfrm>
            </p:grpSpPr>
            <p:sp>
              <p:nvSpPr>
                <p:cNvPr id="935" name="done"/>
                <p:cNvSpPr txBox="1">
                  <a:spLocks noChangeArrowheads="1"/>
                </p:cNvSpPr>
                <p:nvPr/>
              </p:nvSpPr>
              <p:spPr bwMode="auto">
                <a:xfrm>
                  <a:off x="720000" y="7920000"/>
                  <a:ext cx="1260451" cy="1261243"/>
                </a:xfrm>
                <a:prstGeom prst="rect">
                  <a:avLst/>
                </a:prstGeom>
                <a:solidFill>
                  <a:srgbClr val="106470"/>
                </a:solidFill>
                <a:ln w="28575">
                  <a:solidFill>
                    <a:srgbClr val="106470"/>
                  </a:solidFill>
                </a:ln>
              </p:spPr>
              <p:txBody>
                <a:bodyPr lIns="0" tIns="0" rIns="0" bIns="144000" anchor="b" anchorCtr="0"/>
                <a:lstStyle>
                  <a:lvl1pPr eaLnBrk="0" hangingPunct="0">
                    <a:spcBef>
                      <a:spcPct val="20000"/>
                    </a:spcBef>
                    <a:buChar char="•"/>
                    <a:defRPr sz="3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7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3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rPr>
                    <a:t>Resources</a:t>
                  </a:r>
                </a:p>
              </p:txBody>
            </p:sp>
            <p:grpSp>
              <p:nvGrpSpPr>
                <p:cNvPr id="936" name="Group 935"/>
                <p:cNvGrpSpPr/>
                <p:nvPr/>
              </p:nvGrpSpPr>
              <p:grpSpPr>
                <a:xfrm>
                  <a:off x="1007372" y="8065193"/>
                  <a:ext cx="685707" cy="668638"/>
                  <a:chOff x="872484" y="8065193"/>
                  <a:chExt cx="685707" cy="668638"/>
                </a:xfrm>
              </p:grpSpPr>
              <p:grpSp>
                <p:nvGrpSpPr>
                  <p:cNvPr id="937" name="Group 936"/>
                  <p:cNvGrpSpPr/>
                  <p:nvPr/>
                </p:nvGrpSpPr>
                <p:grpSpPr>
                  <a:xfrm>
                    <a:off x="872484" y="8305694"/>
                    <a:ext cx="685707" cy="428137"/>
                    <a:chOff x="7232339" y="4125355"/>
                    <a:chExt cx="747218" cy="466103"/>
                  </a:xfrm>
                </p:grpSpPr>
                <p:sp>
                  <p:nvSpPr>
                    <p:cNvPr id="942" name="Rectangle 9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943" name="Group 9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944" name="Rounded Rectangle 9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952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945" name="Group 9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979" name="Straight Connector 9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0" name="Straight Connector 9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981" name="Straight Connector 9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4762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946" name="Group 9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947" name="Group 9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970" name="Rectangle 9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1" name="Arc 9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2" name="Arc 9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3" name="Rectangle 9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4" name="Arc 9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5" name="Arc 9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6" name="Arc 9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7" name="Arc 9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78" name="Rectangle 9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8" name="Group 9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960" name="Rectangle 9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1" name="Arc 9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2" name="Arc 9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3" name="Rectangle 9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4" name="Arc 9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5" name="Arc 9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6" name="Arc 9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7" name="Oval 9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8" name="Arc 9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969" name="Rectangle 9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949" name="Group 9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950" name="Oval 9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15875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951" name="Group 9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952" name="Arc 9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3" name="Arc 9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4" name="Arc 9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5" name="Rectangle 9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6" name="Arc 9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7" name="Arc 9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8" name="Arc 9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15875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959" name="Rectangle 9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938" name="Group 937"/>
                  <p:cNvGrpSpPr/>
                  <p:nvPr/>
                </p:nvGrpSpPr>
                <p:grpSpPr>
                  <a:xfrm>
                    <a:off x="1138754" y="8065193"/>
                    <a:ext cx="180000" cy="180000"/>
                    <a:chOff x="1138754" y="8065193"/>
                    <a:chExt cx="180000" cy="180000"/>
                  </a:xfrm>
                </p:grpSpPr>
                <p:sp>
                  <p:nvSpPr>
                    <p:cNvPr id="939" name="Rounded Rectangle 9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940" name="Straight Connector 939"/>
                    <p:cNvCxnSpPr>
                      <a:stCxn id="939" idx="0"/>
                      <a:endCxn id="9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1" name="Straight Connector 940"/>
                    <p:cNvCxnSpPr>
                      <a:stCxn id="939" idx="1"/>
                      <a:endCxn id="9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05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827" name="Group 826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919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26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920" name="Rectangle 919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921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922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3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4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925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828" name="Group 827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910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913" name="TextBox 912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914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915" name="Group 914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917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918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916" name="Rectangle 915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911" name="Rectangle 910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Cloud Callout 911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29" name="Group 828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05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90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06" name="Rectangle 905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Notched Right Arrow 906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830" name="Group 829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00" name="Group 899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04" name="Rectangle 90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01" name="Rectangle 900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901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31" name="Group 830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93" name="Group 892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96" name="Group 89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9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9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7" name="Rectangle 8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94" name="Rectangle 893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894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832" name="Group 831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886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9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887" name="Rectangle 886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88" name="Group 887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89" name="Rounded Rectangle 888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90" name="Freeform 889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833" name="Group 832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834" name="Group 833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2" name="Group 88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88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8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883" name="Rectangle 88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35" name="Rectangle 834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36" name="Group 835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837" name="Group 836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842" name="Rectangle 841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843" name="Group 842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844" name="Rounded Rectangle 843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845" name="Group 844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879" name="Straight Connector 878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0" name="Straight Connector 879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881" name="Straight Connector 880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846" name="Group 845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847" name="Group 846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870" name="Rectangle 869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1" name="Arc 870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2" name="Arc 871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3" name="Rectangle 872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4" name="Arc 873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5" name="Arc 874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6" name="Arc 875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7" name="Arc 876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78" name="Rectangle 877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8" name="Group 847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860" name="Rectangle 859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1" name="Arc 860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2" name="Arc 861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3" name="Rectangle 862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4" name="Arc 863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5" name="Arc 864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6" name="Arc 865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7" name="Oval 866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8" name="Arc 867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869" name="Rectangle 868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849" name="Group 848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850" name="Oval 849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851" name="Group 850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852" name="Arc 8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3" name="Arc 852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4" name="Arc 853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5" name="Rectangle 854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6" name="Arc 855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7" name="Arc 856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8" name="Arc 857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859" name="Rectangle 858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838" name="Group 837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839" name="Rounded Rectangle 838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0" name="Straight Connector 839"/>
                    <p:cNvCxnSpPr>
                      <a:stCxn id="839" idx="0"/>
                      <a:endCxn id="839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1" name="Straight Connector 840"/>
                    <p:cNvCxnSpPr>
                      <a:stCxn id="839" idx="1"/>
                      <a:endCxn id="839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Group 10"/>
            <p:cNvGrpSpPr/>
            <p:nvPr/>
          </p:nvGrpSpPr>
          <p:grpSpPr>
            <a:xfrm>
              <a:off x="338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726" name="Group 725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818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25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819" name="Rectangle 818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0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821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2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3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824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727" name="Group 726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809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812" name="TextBox 811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813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814" name="Group 813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816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817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815" name="Rectangle 814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810" name="Rectangle 809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Cloud Callout 810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28" name="Group 727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804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0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805" name="Rectangle 804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Notched Right Arrow 805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729" name="Group 728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799" name="Group 798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8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803" name="Rectangle 80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00" name="Rectangle 799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800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730" name="Group 729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792" name="Group 791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95" name="Group 79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9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9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796" name="Rectangle 7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93" name="Rectangle 792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793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731" name="Group 730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5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9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86" name="Rectangle 785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87" name="Group 786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788" name="Rounded Rectangle 787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789" name="Freeform 788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732" name="Group 731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733" name="Group 732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81" name="Group 78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8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8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82" name="Rectangle 78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734" name="Rectangle 733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35" name="Group 734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736" name="Group 735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741" name="Rectangle 740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742" name="Group 741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743" name="Rounded Rectangle 742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744" name="Group 743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78" name="Straight Connector 777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79" name="Straight Connector 778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80" name="Straight Connector 779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745" name="Group 744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746" name="Group 745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769" name="Rectangle 768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0" name="Arc 769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1" name="Arc 770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2" name="Rectangle 771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3" name="Arc 772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4" name="Arc 773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5" name="Arc 774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6" name="Arc 775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77" name="Rectangle 776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7" name="Group 746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759" name="Rectangle 758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0" name="Arc 759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1" name="Arc 760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2" name="Rectangle 761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3" name="Arc 762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4" name="Arc 763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5" name="Arc 764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6" name="Oval 765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7" name="Arc 766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68" name="Rectangle 767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748" name="Group 747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749" name="Oval 748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750" name="Group 749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751" name="Arc 7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2" name="Arc 751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3" name="Arc 752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4" name="Rectangle 753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5" name="Arc 754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6" name="Arc 755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7" name="Arc 756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758" name="Rectangle 757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37" name="Group 736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738" name="Rounded Rectangle 737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739" name="Straight Connector 738"/>
                    <p:cNvCxnSpPr>
                      <a:stCxn id="738" idx="0"/>
                      <a:endCxn id="738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0" name="Straight Connector 739"/>
                    <p:cNvCxnSpPr>
                      <a:stCxn id="738" idx="1"/>
                      <a:endCxn id="738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2" name="Group 11"/>
            <p:cNvGrpSpPr/>
            <p:nvPr/>
          </p:nvGrpSpPr>
          <p:grpSpPr>
            <a:xfrm>
              <a:off x="471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625" name="Group 624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717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24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718" name="Rectangle 717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719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720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1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2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723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626" name="Group 625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708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711" name="TextBox 710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712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713" name="Group 712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715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716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714" name="Rectangle 713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709" name="Rectangle 708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Cloud Callout 709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7" name="Group 626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703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70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704" name="Rectangle 703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Notched Right Arrow 704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628" name="Group 627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698" name="Group 697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7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702" name="Rectangle 70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9" name="Rectangle 698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699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29" name="Group 628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691" name="Group 690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94" name="Group 69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9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9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695" name="Rectangle 69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92" name="Rectangle 691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692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630" name="Group 629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684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8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685" name="Rectangle 684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86" name="Group 685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687" name="Rounded Rectangle 686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688" name="Freeform 687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631" name="Group 630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632" name="Group 631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680" name="Group 67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68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8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681" name="Rectangle 68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633" name="Rectangle 632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34" name="Group 633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635" name="Group 634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640" name="Rectangle 639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641" name="Group 640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642" name="Rounded Rectangle 641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643" name="Group 642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677" name="Straight Connector 676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8" name="Straight Connector 677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679" name="Straight Connector 678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644" name="Group 643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645" name="Group 644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68" name="Rectangle 667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9" name="Arc 668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0" name="Arc 669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1" name="Rectangle 670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2" name="Arc 671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3" name="Arc 672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4" name="Arc 673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5" name="Arc 674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6" name="Rectangle 675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6" name="Group 645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658" name="Rectangle 657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9" name="Arc 658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0" name="Arc 659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1" name="Rectangle 660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2" name="Arc 661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3" name="Arc 662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4" name="Arc 663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5" name="Oval 664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6" name="Arc 665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7" name="Rectangle 666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647" name="Group 646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648" name="Oval 647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649" name="Group 648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650" name="Arc 6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1" name="Arc 650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2" name="Arc 651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3" name="Rectangle 652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4" name="Arc 653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5" name="Arc 654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6" name="Arc 655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657" name="Rectangle 656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636" name="Group 635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637" name="Rounded Rectangle 636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638" name="Straight Connector 637"/>
                    <p:cNvCxnSpPr>
                      <a:stCxn id="637" idx="0"/>
                      <a:endCxn id="637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Straight Connector 638"/>
                    <p:cNvCxnSpPr>
                      <a:stCxn id="637" idx="1"/>
                      <a:endCxn id="637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604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524" name="Group 523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616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23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617" name="Rectangle 616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618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619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0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1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622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525" name="Group 524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607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610" name="TextBox 609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611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612" name="Group 611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614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615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613" name="Rectangle 612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608" name="Rectangle 607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9" name="Cloud Callout 608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6" name="Group 525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602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60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603" name="Rectangle 602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04" name="Notched Right Arrow 603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527" name="Group 526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597" name="Group 596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60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601" name="Rectangle 60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8" name="Rectangle 597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9" name="Freeform 598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28" name="Group 527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590" name="Group 589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93" name="Group 592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95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96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594" name="Rectangle 593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91" name="Rectangle 590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92" name="Freeform 591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529" name="Group 528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583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88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584" name="Rectangle 583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85" name="Group 584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586" name="Rounded Rectangle 585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587" name="Freeform 586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530" name="Group 529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531" name="Group 530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579" name="Group 57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58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8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580" name="Rectangle 57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32" name="Rectangle 531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33" name="Group 532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534" name="Group 533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539" name="Rectangle 538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540" name="Group 539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541" name="Rounded Rectangle 540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542" name="Group 541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576" name="Straight Connector 575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7" name="Straight Connector 576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578" name="Straight Connector 577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543" name="Group 542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544" name="Group 543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567" name="Rectangle 566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8" name="Arc 567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9" name="Arc 568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0" name="Rectangle 569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1" name="Arc 570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2" name="Arc 571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3" name="Arc 572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4" name="Arc 573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5" name="Rectangle 574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5" name="Group 544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57" name="Rectangle 556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8" name="Arc 557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9" name="Arc 558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0" name="Rectangle 559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1" name="Arc 560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2" name="Arc 561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3" name="Arc 562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4" name="Oval 563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5" name="Arc 564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6" name="Rectangle 565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546" name="Group 545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547" name="Oval 546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548" name="Group 547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549" name="Arc 5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0" name="Arc 549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1" name="Arc 550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2" name="Rectangle 551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3" name="Arc 552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4" name="Arc 553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5" name="Arc 554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56" name="Rectangle 555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535" name="Group 534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536" name="Rounded Rectangle 535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37" name="Straight Connector 536"/>
                    <p:cNvCxnSpPr>
                      <a:stCxn id="536" idx="0"/>
                      <a:endCxn id="536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8" name="Straight Connector 537"/>
                    <p:cNvCxnSpPr>
                      <a:stCxn id="536" idx="1"/>
                      <a:endCxn id="536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4" name="Group 13"/>
            <p:cNvGrpSpPr/>
            <p:nvPr/>
          </p:nvGrpSpPr>
          <p:grpSpPr>
            <a:xfrm>
              <a:off x="7380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423" name="Group 422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515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22" name="Rectangle 521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516" name="Rectangle 515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517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518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19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0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521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424" name="Group 423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506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509" name="TextBox 508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510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511" name="Group 510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513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4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512" name="Rectangle 511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507" name="Rectangle 506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8" name="Cloud Callout 507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5" name="Group 424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501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50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502" name="Rectangle 501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3" name="Notched Right Arrow 502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26" name="Group 425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496" name="Group 495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49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500" name="Rectangle 49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7" name="Rectangle 496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8" name="Freeform 497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427" name="Group 426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489" name="Group 488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92" name="Group 491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94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5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493" name="Rectangle 492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90" name="Rectangle 489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91" name="Freeform 490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428" name="Group 427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482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87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483" name="Rectangle 482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84" name="Group 483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485" name="Rounded Rectangle 484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486" name="Freeform 485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429" name="Group 428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430" name="Group 429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478" name="Group 47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48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8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479" name="Rectangle 47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431" name="Rectangle 430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32" name="Group 431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433" name="Group 432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438" name="Rectangle 437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439" name="Group 438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440" name="Rounded Rectangle 439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441" name="Group 440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475" name="Straight Connector 474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6" name="Straight Connector 475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477" name="Straight Connector 476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442" name="Group 441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443" name="Group 442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466" name="Rectangle 465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7" name="Arc 466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8" name="Arc 467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9" name="Rectangle 468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0" name="Arc 469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1" name="Arc 470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2" name="Arc 471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3" name="Arc 472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74" name="Rectangle 473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4" name="Group 443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456" name="Rectangle 455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7" name="Arc 456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8" name="Arc 457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59" name="Rectangle 458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0" name="Arc 459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1" name="Arc 460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2" name="Arc 461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3" name="Oval 462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4" name="Arc 463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465" name="Rectangle 464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45" name="Group 444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46" name="Oval 445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47" name="Group 446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8" name="Arc 4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49" name="Arc 448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0" name="Arc 449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1" name="Rectangle 450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2" name="Arc 451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3" name="Arc 452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4" name="Arc 453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5" name="Rectangle 454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434" name="Group 433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435" name="Rounded Rectangle 434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436" name="Straight Connector 435"/>
                    <p:cNvCxnSpPr>
                      <a:stCxn id="435" idx="0"/>
                      <a:endCxn id="435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7" name="Straight Connector 436"/>
                    <p:cNvCxnSpPr>
                      <a:stCxn id="435" idx="1"/>
                      <a:endCxn id="435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5" name="Group 14"/>
            <p:cNvGrpSpPr/>
            <p:nvPr/>
          </p:nvGrpSpPr>
          <p:grpSpPr>
            <a:xfrm>
              <a:off x="8712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414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21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415" name="Rectangle 414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416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417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8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19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420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323" name="Group 322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405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408" name="TextBox 407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409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410" name="Group 409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412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3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411" name="Rectangle 410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406" name="Rectangle 405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7" name="Cloud Callout 406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4" name="Group 323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400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40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401" name="Rectangle 400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402" name="Notched Right Arrow 401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325" name="Group 324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395" name="Group 394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398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399" name="Rectangle 39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96" name="Rectangle 395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7" name="Freeform 396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388" name="Group 387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91" name="Group 390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93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94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392" name="Rectangle 391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89" name="Rectangle 388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90" name="Freeform 389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381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86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382" name="Rectangle 381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83" name="Group 382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384" name="Rounded Rectangle 383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385" name="Freeform 384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329" name="Group 328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377" name="Group 376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379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80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378" name="Rectangle 37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330" name="Rectangle 329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31" name="Group 330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332" name="Group 331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37" name="Rectangle 336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38" name="Group 337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40" name="Group 339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374" name="Straight Connector 373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5" name="Straight Connector 374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376" name="Straight Connector 375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41" name="Group 340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42" name="Group 341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365" name="Rectangle 364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6" name="Arc 365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7" name="Arc 366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8" name="Rectangle 367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9" name="Arc 368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0" name="Arc 369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1" name="Arc 370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2" name="Arc 371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73" name="Rectangle 372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3" name="Group 342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355" name="Rectangle 354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6" name="Arc 355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7" name="Arc 356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8" name="Rectangle 357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59" name="Arc 358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0" name="Arc 359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1" name="Arc 360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2" name="Oval 361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3" name="Arc 362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364" name="Rectangle 363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44" name="Group 343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345" name="Oval 344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346" name="Group 345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347" name="Arc 3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8" name="Arc 347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49" name="Arc 348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0" name="Rectangle 349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1" name="Arc 350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2" name="Arc 351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3" name="Arc 352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354" name="Rectangle 353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33" name="Group 332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34" name="Rounded Rectangle 333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35" name="Straight Connector 334"/>
                    <p:cNvCxnSpPr>
                      <a:stCxn id="334" idx="0"/>
                      <a:endCxn id="334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6" name="Straight Connector 335"/>
                    <p:cNvCxnSpPr>
                      <a:stCxn id="334" idx="1"/>
                      <a:endCxn id="334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6" name="Group 15"/>
            <p:cNvGrpSpPr/>
            <p:nvPr/>
          </p:nvGrpSpPr>
          <p:grpSpPr>
            <a:xfrm>
              <a:off x="10044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313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2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314" name="Rectangle 313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315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316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7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8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319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22" name="Group 221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304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307" name="TextBox 306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308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309" name="Group 308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311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2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310" name="Rectangle 309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305" name="Rectangle 304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6" name="Cloud Callout 305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3" name="Group 222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299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30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300" name="Rectangle 299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1" name="Notched Right Arrow 300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4" name="Group 223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294" name="Group 293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297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95" name="Rectangle 294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6" name="Freeform 295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25" name="Group 224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287" name="Group 286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90" name="Group 289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92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3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291" name="Rectangle 290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88" name="Rectangle 287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9" name="Freeform 288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26" name="Group 225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280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85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281" name="Rectangle 280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2" name="Group 281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283" name="Rounded Rectangle 282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284" name="Freeform 283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28" name="Group 227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276" name="Group 275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278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79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277" name="Rectangle 27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29" name="Rectangle 228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0" name="Group 229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31" name="Group 230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236" name="Rectangle 235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237" name="Group 236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238" name="Rounded Rectangle 237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239" name="Group 238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273" name="Straight Connector 272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4" name="Straight Connector 273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275" name="Straight Connector 274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40" name="Group 239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241" name="Group 240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264" name="Rectangle 263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5" name="Arc 264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6" name="Arc 265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7" name="Rectangle 266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8" name="Arc 267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9" name="Arc 268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0" name="Arc 269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1" name="Arc 270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72" name="Rectangle 271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2" name="Group 241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254" name="Rectangle 253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5" name="Arc 254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6" name="Arc 255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7" name="Rectangle 256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8" name="Arc 257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59" name="Arc 258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0" name="Arc 259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1" name="Oval 260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2" name="Arc 261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263" name="Rectangle 262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3" name="Group 242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244" name="Oval 243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245" name="Group 244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246" name="Arc 2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7" name="Arc 246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8" name="Arc 247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49" name="Rectangle 248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0" name="Arc 249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1" name="Arc 250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2" name="Arc 251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253" name="Rectangle 252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232" name="Group 231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233" name="Rounded Rectangle 232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234" name="Straight Connector 233"/>
                    <p:cNvCxnSpPr>
                      <a:stCxn id="233" idx="0"/>
                      <a:endCxn id="233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>
                      <a:stCxn id="233" idx="1"/>
                      <a:endCxn id="233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7" name="Group 16"/>
            <p:cNvGrpSpPr/>
            <p:nvPr/>
          </p:nvGrpSpPr>
          <p:grpSpPr>
            <a:xfrm>
              <a:off x="11376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20" name="Group 119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212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1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</a:p>
                </p:txBody>
              </p:sp>
            </p:grpSp>
            <p:sp>
              <p:nvSpPr>
                <p:cNvPr id="213" name="Rectangle 212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14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215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6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7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218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121" name="Group 120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203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206" name="TextBox 205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207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208" name="Group 207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210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11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209" name="Rectangle 208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204" name="Rectangle 203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5" name="Cloud Callout 204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2" name="Group 121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198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20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2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199" name="Rectangle 198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00" name="Notched Right Arrow 199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196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197" name="Rectangle 196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94" name="Rectangle 193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5" name="Freeform 194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186" name="Group 185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91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92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190" name="Rectangle 189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87" name="Rectangle 186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88" name="Freeform 187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179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84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180" name="Rectangle 179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81" name="Group 180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182" name="Rounded Rectangle 181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183" name="Freeform 182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126" name="Group 125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127" name="Group 126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177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78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176" name="Rectangle 17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128" name="Rectangle 127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29" name="Group 128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130" name="Group 129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135" name="Rectangle 134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136" name="Group 135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137" name="Rounded Rectangle 136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172" name="Straight Connector 171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3" name="Straight Connector 172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174" name="Straight Connector 173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140" name="Group 139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163" name="Rectangle 162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4" name="Arc 163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5" name="Arc 164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6" name="Rectangle 165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7" name="Arc 166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8" name="Arc 167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9" name="Arc 168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0" name="Arc 169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71" name="Rectangle 170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1" name="Group 140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153" name="Rectangle 152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4" name="Arc 153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5" name="Arc 154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6" name="Rectangle 155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7" name="Arc 156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8" name="Arc 157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59" name="Arc 158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0" name="Oval 159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1" name="Arc 160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162" name="Rectangle 161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42" name="Group 141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143" name="Oval 142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144" name="Group 143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145" name="Arc 1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6" name="Arc 145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7" name="Arc 146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8" name="Rectangle 147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49" name="Arc 148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0" name="Arc 149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1" name="Arc 150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152" name="Rectangle 151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131" name="Group 130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132" name="Rounded Rectangle 131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33" name="Straight Connector 132"/>
                    <p:cNvCxnSpPr>
                      <a:stCxn id="132" idx="0"/>
                      <a:endCxn id="132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>
                      <a:stCxn id="132" idx="1"/>
                      <a:endCxn id="132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12708000" y="1260000"/>
              <a:ext cx="1261243" cy="9253243"/>
              <a:chOff x="2052000" y="1260000"/>
              <a:chExt cx="1261243" cy="925324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52000" y="1260000"/>
                <a:ext cx="1261243" cy="1261243"/>
                <a:chOff x="2052000" y="1260000"/>
                <a:chExt cx="1261243" cy="1261243"/>
              </a:xfrm>
            </p:grpSpPr>
            <p:grpSp>
              <p:nvGrpSpPr>
                <p:cNvPr id="111" name="off"/>
                <p:cNvGrpSpPr/>
                <p:nvPr/>
              </p:nvGrpSpPr>
              <p:grpSpPr>
                <a:xfrm>
                  <a:off x="2052000" y="1260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1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Changes</a:t>
                    </a:r>
                    <a:endParaRPr kumimoji="0" lang="en-GB" alt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2" name="Rectangle 111"/>
                <p:cNvSpPr/>
                <p:nvPr/>
              </p:nvSpPr>
              <p:spPr>
                <a:xfrm>
                  <a:off x="2052000" y="126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113" name="Group 3"/>
                <p:cNvGrpSpPr>
                  <a:grpSpLocks noChangeAspect="1"/>
                </p:cNvGrpSpPr>
                <p:nvPr/>
              </p:nvGrpSpPr>
              <p:grpSpPr bwMode="auto">
                <a:xfrm>
                  <a:off x="2137503" y="1319503"/>
                  <a:ext cx="188063" cy="166866"/>
                  <a:chOff x="6213" y="9680"/>
                  <a:chExt cx="1180" cy="1047"/>
                </a:xfrm>
              </p:grpSpPr>
              <p:sp>
                <p:nvSpPr>
                  <p:cNvPr id="114" name="AutoShape 2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6213" y="9682"/>
                    <a:ext cx="1180" cy="10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5" name="Freeform 5"/>
                  <p:cNvSpPr>
                    <a:spLocks/>
                  </p:cNvSpPr>
                  <p:nvPr/>
                </p:nvSpPr>
                <p:spPr bwMode="auto">
                  <a:xfrm>
                    <a:off x="6258" y="9680"/>
                    <a:ext cx="1090" cy="893"/>
                  </a:xfrm>
                  <a:custGeom>
                    <a:avLst/>
                    <a:gdLst>
                      <a:gd name="T0" fmla="*/ 53 w 460"/>
                      <a:gd name="T1" fmla="*/ 377 h 377"/>
                      <a:gd name="T2" fmla="*/ 0 w 460"/>
                      <a:gd name="T3" fmla="*/ 230 h 377"/>
                      <a:gd name="T4" fmla="*/ 230 w 460"/>
                      <a:gd name="T5" fmla="*/ 0 h 377"/>
                      <a:gd name="T6" fmla="*/ 460 w 460"/>
                      <a:gd name="T7" fmla="*/ 230 h 377"/>
                      <a:gd name="T8" fmla="*/ 407 w 460"/>
                      <a:gd name="T9" fmla="*/ 376 h 377"/>
                      <a:gd name="T10" fmla="*/ 361 w 460"/>
                      <a:gd name="T11" fmla="*/ 338 h 377"/>
                      <a:gd name="T12" fmla="*/ 400 w 460"/>
                      <a:gd name="T13" fmla="*/ 230 h 377"/>
                      <a:gd name="T14" fmla="*/ 230 w 460"/>
                      <a:gd name="T15" fmla="*/ 60 h 377"/>
                      <a:gd name="T16" fmla="*/ 60 w 460"/>
                      <a:gd name="T17" fmla="*/ 230 h 377"/>
                      <a:gd name="T18" fmla="*/ 99 w 460"/>
                      <a:gd name="T19" fmla="*/ 339 h 377"/>
                      <a:gd name="T20" fmla="*/ 53 w 460"/>
                      <a:gd name="T21" fmla="*/ 377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460" h="377">
                        <a:moveTo>
                          <a:pt x="53" y="377"/>
                        </a:moveTo>
                        <a:cubicBezTo>
                          <a:pt x="19" y="336"/>
                          <a:pt x="0" y="284"/>
                          <a:pt x="0" y="230"/>
                        </a:cubicBezTo>
                        <a:cubicBezTo>
                          <a:pt x="0" y="103"/>
                          <a:pt x="103" y="0"/>
                          <a:pt x="230" y="0"/>
                        </a:cubicBezTo>
                        <a:cubicBezTo>
                          <a:pt x="357" y="0"/>
                          <a:pt x="460" y="103"/>
                          <a:pt x="460" y="230"/>
                        </a:cubicBezTo>
                        <a:cubicBezTo>
                          <a:pt x="460" y="283"/>
                          <a:pt x="441" y="335"/>
                          <a:pt x="407" y="376"/>
                        </a:cubicBezTo>
                        <a:cubicBezTo>
                          <a:pt x="361" y="338"/>
                          <a:pt x="361" y="338"/>
                          <a:pt x="361" y="338"/>
                        </a:cubicBezTo>
                        <a:cubicBezTo>
                          <a:pt x="386" y="308"/>
                          <a:pt x="400" y="269"/>
                          <a:pt x="400" y="230"/>
                        </a:cubicBezTo>
                        <a:cubicBezTo>
                          <a:pt x="400" y="136"/>
                          <a:pt x="324" y="60"/>
                          <a:pt x="230" y="60"/>
                        </a:cubicBezTo>
                        <a:cubicBezTo>
                          <a:pt x="136" y="60"/>
                          <a:pt x="60" y="136"/>
                          <a:pt x="60" y="230"/>
                        </a:cubicBezTo>
                        <a:cubicBezTo>
                          <a:pt x="60" y="270"/>
                          <a:pt x="74" y="308"/>
                          <a:pt x="99" y="339"/>
                        </a:cubicBezTo>
                        <a:lnTo>
                          <a:pt x="53" y="377"/>
                        </a:ln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auto">
                  <a:xfrm>
                    <a:off x="6213" y="10315"/>
                    <a:ext cx="391" cy="410"/>
                  </a:xfrm>
                  <a:custGeom>
                    <a:avLst/>
                    <a:gdLst>
                      <a:gd name="T0" fmla="*/ 165 w 165"/>
                      <a:gd name="T1" fmla="*/ 173 h 173"/>
                      <a:gd name="T2" fmla="*/ 132 w 165"/>
                      <a:gd name="T3" fmla="*/ 0 h 173"/>
                      <a:gd name="T4" fmla="*/ 86 w 165"/>
                      <a:gd name="T5" fmla="*/ 79 h 173"/>
                      <a:gd name="T6" fmla="*/ 0 w 165"/>
                      <a:gd name="T7" fmla="*/ 110 h 173"/>
                      <a:gd name="T8" fmla="*/ 165 w 165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5" h="173">
                        <a:moveTo>
                          <a:pt x="165" y="173"/>
                        </a:moveTo>
                        <a:cubicBezTo>
                          <a:pt x="146" y="122"/>
                          <a:pt x="131" y="52"/>
                          <a:pt x="132" y="0"/>
                        </a:cubicBezTo>
                        <a:cubicBezTo>
                          <a:pt x="86" y="79"/>
                          <a:pt x="86" y="79"/>
                          <a:pt x="86" y="79"/>
                        </a:cubicBezTo>
                        <a:cubicBezTo>
                          <a:pt x="0" y="110"/>
                          <a:pt x="0" y="110"/>
                          <a:pt x="0" y="110"/>
                        </a:cubicBezTo>
                        <a:cubicBezTo>
                          <a:pt x="52" y="118"/>
                          <a:pt x="117" y="146"/>
                          <a:pt x="165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auto">
                  <a:xfrm>
                    <a:off x="7004" y="10315"/>
                    <a:ext cx="389" cy="410"/>
                  </a:xfrm>
                  <a:custGeom>
                    <a:avLst/>
                    <a:gdLst>
                      <a:gd name="T0" fmla="*/ 0 w 164"/>
                      <a:gd name="T1" fmla="*/ 173 h 173"/>
                      <a:gd name="T2" fmla="*/ 32 w 164"/>
                      <a:gd name="T3" fmla="*/ 0 h 173"/>
                      <a:gd name="T4" fmla="*/ 78 w 164"/>
                      <a:gd name="T5" fmla="*/ 78 h 173"/>
                      <a:gd name="T6" fmla="*/ 164 w 164"/>
                      <a:gd name="T7" fmla="*/ 109 h 173"/>
                      <a:gd name="T8" fmla="*/ 0 w 164"/>
                      <a:gd name="T9" fmla="*/ 173 h 1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64" h="173">
                        <a:moveTo>
                          <a:pt x="0" y="173"/>
                        </a:moveTo>
                        <a:cubicBezTo>
                          <a:pt x="18" y="122"/>
                          <a:pt x="33" y="52"/>
                          <a:pt x="32" y="0"/>
                        </a:cubicBezTo>
                        <a:cubicBezTo>
                          <a:pt x="78" y="78"/>
                          <a:pt x="78" y="78"/>
                          <a:pt x="78" y="78"/>
                        </a:cubicBezTo>
                        <a:cubicBezTo>
                          <a:pt x="164" y="109"/>
                          <a:pt x="164" y="109"/>
                          <a:pt x="164" y="109"/>
                        </a:cubicBezTo>
                        <a:cubicBezTo>
                          <a:pt x="113" y="117"/>
                          <a:pt x="47" y="146"/>
                          <a:pt x="0" y="173"/>
                        </a:cubicBezTo>
                        <a:close/>
                      </a:path>
                    </a:pathLst>
                  </a:custGeom>
                  <a:solidFill>
                    <a:sysClr val="window" lastClr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75823" tIns="37912" rIns="75823" bIns="3791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3622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</a:endParaRPr>
                  </a:p>
                </p:txBody>
              </p:sp>
            </p:grpSp>
          </p:grpSp>
          <p:grpSp>
            <p:nvGrpSpPr>
              <p:cNvPr id="20" name="Group 19"/>
              <p:cNvGrpSpPr/>
              <p:nvPr/>
            </p:nvGrpSpPr>
            <p:grpSpPr>
              <a:xfrm>
                <a:off x="2052000" y="3924000"/>
                <a:ext cx="1261243" cy="1261243"/>
                <a:chOff x="2052000" y="3924000"/>
                <a:chExt cx="1261243" cy="1261243"/>
              </a:xfrm>
            </p:grpSpPr>
            <p:grpSp>
              <p:nvGrpSpPr>
                <p:cNvPr id="102" name="done"/>
                <p:cNvGrpSpPr/>
                <p:nvPr/>
              </p:nvGrpSpPr>
              <p:grpSpPr>
                <a:xfrm>
                  <a:off x="2052000" y="3924000"/>
                  <a:ext cx="1261243" cy="1261243"/>
                  <a:chOff x="2823371" y="7964776"/>
                  <a:chExt cx="2340000" cy="234000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823371" y="8478508"/>
                    <a:ext cx="2338530" cy="182626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tIns="89556" rtlCol="0">
                    <a:noAutofit/>
                  </a:bodyPr>
                  <a:lstStyle/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What:</a:t>
                    </a: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  <a:p>
                    <a:pPr marL="0" marR="0" lvl="0" indent="0" defTabSz="927968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8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rPr>
                      <a:t>Why:</a:t>
                    </a:r>
                  </a:p>
                </p:txBody>
              </p:sp>
              <p:grpSp>
                <p:nvGrpSpPr>
                  <p:cNvPr id="106" name="off"/>
                  <p:cNvGrpSpPr/>
                  <p:nvPr/>
                </p:nvGrpSpPr>
                <p:grpSpPr>
                  <a:xfrm>
                    <a:off x="2823371" y="7964776"/>
                    <a:ext cx="2340000" cy="2340000"/>
                    <a:chOff x="934802" y="-16667"/>
                    <a:chExt cx="2522535" cy="2520951"/>
                  </a:xfrm>
                </p:grpSpPr>
                <p:grpSp>
                  <p:nvGrpSpPr>
                    <p:cNvPr id="107" name="Group 106"/>
                    <p:cNvGrpSpPr/>
                    <p:nvPr/>
                  </p:nvGrpSpPr>
                  <p:grpSpPr>
                    <a:xfrm>
                      <a:off x="934802" y="-16667"/>
                      <a:ext cx="2522535" cy="2520951"/>
                      <a:chOff x="934802" y="5669947"/>
                      <a:chExt cx="2522535" cy="2520951"/>
                    </a:xfrm>
                  </p:grpSpPr>
                  <p:sp>
                    <p:nvSpPr>
                      <p:cNvPr id="109" name="Rectangle 3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6387" y="6245947"/>
                        <a:ext cx="2520950" cy="1944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anchor="ctr"/>
                      <a:lstStyle>
                        <a:lvl1pPr defTabSz="1042988">
                          <a:spcBef>
                            <a:spcPct val="20000"/>
                          </a:spcBef>
                          <a:buChar char="•"/>
                          <a:defRPr sz="7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defTabSz="1042988">
                          <a:spcBef>
                            <a:spcPct val="20000"/>
                          </a:spcBef>
                          <a:buChar char="–"/>
                          <a:defRPr sz="6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defTabSz="1042988">
                          <a:spcBef>
                            <a:spcPct val="20000"/>
                          </a:spcBef>
                          <a:buChar char="•"/>
                          <a:defRPr sz="54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defTabSz="1042988">
                          <a:spcBef>
                            <a:spcPct val="20000"/>
                          </a:spcBef>
                          <a:buChar char="–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defTabSz="1042988">
                          <a:spcBef>
                            <a:spcPct val="20000"/>
                          </a:spcBef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defTabSz="1042988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4600">
                            <a:solidFill>
                              <a:schemeClr val="tx1"/>
                            </a:solidFill>
                            <a:latin typeface="Verdana" panose="020B060403050404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1042988" eaLnBrk="1" fontAlgn="auto" latinLnBrk="0" hangingPunct="1">
                          <a:lnSpc>
                            <a:spcPct val="114000"/>
                          </a:lnSpc>
                          <a:spcBef>
                            <a:spcPct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altLang="en-US" sz="1992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Verdana Pro SemiBold" panose="020B070403050404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10" name="done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34802" y="5669947"/>
                        <a:ext cx="2520950" cy="576000"/>
                      </a:xfrm>
                      <a:prstGeom prst="rect">
                        <a:avLst/>
                      </a:prstGeom>
                      <a:solidFill>
                        <a:srgbClr val="106470"/>
                      </a:solidFill>
                      <a:ln>
                        <a:noFill/>
                      </a:ln>
                    </p:spPr>
                    <p:txBody>
                      <a:bodyPr lIns="252000" tIns="37911" rIns="0" bIns="37911" anchor="ctr"/>
                      <a:lstStyle>
                        <a:lvl1pPr eaLnBrk="0" hangingPunct="0">
                          <a:spcBef>
                            <a:spcPct val="20000"/>
                          </a:spcBef>
                          <a:buChar char="•"/>
                          <a:defRPr sz="3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Char char="–"/>
                          <a:defRPr sz="32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Char char="•"/>
                          <a:defRPr sz="27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Char char="–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30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defRPr>
                        </a:lvl9pPr>
                      </a:lstStyle>
                      <a:p>
                        <a:pPr marL="0" marR="0" lvl="0" indent="0" algn="ctr" defTabSz="927968" eaLnBrk="1" fontAlgn="auto" latinLnBrk="0" hangingPunct="1">
                          <a:lnSpc>
                            <a:spcPct val="100000"/>
                          </a:lnSpc>
                          <a:spcBef>
                            <a:spcPct val="5000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en-GB" altLang="en-US" sz="100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cs typeface="Arial" panose="020B0604020202020204" pitchFamily="34" charset="0"/>
                          </a:rPr>
                          <a:t>Wishes</a:t>
                        </a:r>
                      </a:p>
                    </p:txBody>
                  </p:sp>
                </p:grpSp>
                <p:sp>
                  <p:nvSpPr>
                    <p:cNvPr id="108" name="Rectangle 107"/>
                    <p:cNvSpPr/>
                    <p:nvPr/>
                  </p:nvSpPr>
                  <p:spPr bwMode="auto">
                    <a:xfrm>
                      <a:off x="1114293" y="63750"/>
                      <a:ext cx="360001" cy="360001"/>
                    </a:xfrm>
                    <a:prstGeom prst="rect">
                      <a:avLst/>
                    </a:prstGeom>
                    <a:noFill/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75822" tIns="37911" rIns="75822" bIns="37911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defTabSz="864945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743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p:txBody>
                </p:sp>
              </p:grp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2052000" y="3924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Cloud Callout 103"/>
                <p:cNvSpPr>
                  <a:spLocks noChangeAspect="1"/>
                </p:cNvSpPr>
                <p:nvPr/>
              </p:nvSpPr>
              <p:spPr>
                <a:xfrm>
                  <a:off x="2179578" y="3995254"/>
                  <a:ext cx="147620" cy="108000"/>
                </a:xfrm>
                <a:prstGeom prst="cloudCallout">
                  <a:avLst>
                    <a:gd name="adj1" fmla="val -70655"/>
                    <a:gd name="adj2" fmla="val 90057"/>
                  </a:avLst>
                </a:prstGeom>
                <a:solidFill>
                  <a:schemeClr val="bg1"/>
                </a:soli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2052000" y="5256000"/>
                <a:ext cx="1261243" cy="1261243"/>
                <a:chOff x="2052000" y="5256000"/>
                <a:chExt cx="1261243" cy="1261243"/>
              </a:xfrm>
            </p:grpSpPr>
            <p:grpSp>
              <p:nvGrpSpPr>
                <p:cNvPr id="97" name="off"/>
                <p:cNvGrpSpPr/>
                <p:nvPr/>
              </p:nvGrpSpPr>
              <p:grpSpPr>
                <a:xfrm>
                  <a:off x="2052000" y="5256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100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Plan</a:t>
                    </a:r>
                  </a:p>
                </p:txBody>
              </p:sp>
            </p:grpSp>
            <p:sp>
              <p:nvSpPr>
                <p:cNvPr id="98" name="Rectangle 97"/>
                <p:cNvSpPr/>
                <p:nvPr/>
              </p:nvSpPr>
              <p:spPr>
                <a:xfrm>
                  <a:off x="2052000" y="5256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9" name="Notched Right Arrow 98"/>
                <p:cNvSpPr/>
                <p:nvPr/>
              </p:nvSpPr>
              <p:spPr bwMode="auto">
                <a:xfrm>
                  <a:off x="2163388" y="5304107"/>
                  <a:ext cx="180000" cy="180000"/>
                </a:xfrm>
                <a:prstGeom prst="notchedRightArrow">
                  <a:avLst>
                    <a:gd name="adj1" fmla="val 53175"/>
                    <a:gd name="adj2" fmla="val 41401"/>
                  </a:avLst>
                </a:prstGeom>
                <a:solidFill>
                  <a:sysClr val="window" lastClr="FF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75823" tIns="37912" rIns="75823" bIns="37912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864903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741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2052000" y="6588000"/>
                <a:ext cx="1261243" cy="1261243"/>
                <a:chOff x="2052000" y="6588000"/>
                <a:chExt cx="1261243" cy="1261243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052001" y="6588000"/>
                  <a:ext cx="1260451" cy="288175"/>
                  <a:chOff x="934802" y="-16667"/>
                  <a:chExt cx="2520950" cy="576000"/>
                </a:xfrm>
              </p:grpSpPr>
              <p:sp>
                <p:nvSpPr>
                  <p:cNvPr id="95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34802" y="-16667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Information</a:t>
                    </a: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93" name="Rectangle 92"/>
                <p:cNvSpPr/>
                <p:nvPr/>
              </p:nvSpPr>
              <p:spPr>
                <a:xfrm>
                  <a:off x="2052000" y="6588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94" name="Freeform 93"/>
                <p:cNvSpPr>
                  <a:spLocks noChangeAspect="1"/>
                </p:cNvSpPr>
                <p:nvPr/>
              </p:nvSpPr>
              <p:spPr>
                <a:xfrm>
                  <a:off x="2216146" y="6630698"/>
                  <a:ext cx="74483" cy="180000"/>
                </a:xfrm>
                <a:custGeom>
                  <a:avLst/>
                  <a:gdLst>
                    <a:gd name="connsiteX0" fmla="*/ 0 w 216000"/>
                    <a:gd name="connsiteY0" fmla="*/ 162000 h 522000"/>
                    <a:gd name="connsiteX1" fmla="*/ 162000 w 216000"/>
                    <a:gd name="connsiteY1" fmla="*/ 162000 h 522000"/>
                    <a:gd name="connsiteX2" fmla="*/ 162000 w 216000"/>
                    <a:gd name="connsiteY2" fmla="*/ 449944 h 522000"/>
                    <a:gd name="connsiteX3" fmla="*/ 198001 w 216000"/>
                    <a:gd name="connsiteY3" fmla="*/ 485945 h 522000"/>
                    <a:gd name="connsiteX4" fmla="*/ 216000 w 216000"/>
                    <a:gd name="connsiteY4" fmla="*/ 485945 h 522000"/>
                    <a:gd name="connsiteX5" fmla="*/ 216000 w 216000"/>
                    <a:gd name="connsiteY5" fmla="*/ 522000 h 522000"/>
                    <a:gd name="connsiteX6" fmla="*/ 0 w 216000"/>
                    <a:gd name="connsiteY6" fmla="*/ 522000 h 522000"/>
                    <a:gd name="connsiteX7" fmla="*/ 0 w 216000"/>
                    <a:gd name="connsiteY7" fmla="*/ 485945 h 522000"/>
                    <a:gd name="connsiteX8" fmla="*/ 17999 w 216000"/>
                    <a:gd name="connsiteY8" fmla="*/ 485945 h 522000"/>
                    <a:gd name="connsiteX9" fmla="*/ 54000 w 216000"/>
                    <a:gd name="connsiteY9" fmla="*/ 449944 h 522000"/>
                    <a:gd name="connsiteX10" fmla="*/ 54000 w 216000"/>
                    <a:gd name="connsiteY10" fmla="*/ 233946 h 522000"/>
                    <a:gd name="connsiteX11" fmla="*/ 17999 w 216000"/>
                    <a:gd name="connsiteY11" fmla="*/ 197945 h 522000"/>
                    <a:gd name="connsiteX12" fmla="*/ 0 w 216000"/>
                    <a:gd name="connsiteY12" fmla="*/ 197945 h 522000"/>
                    <a:gd name="connsiteX13" fmla="*/ 108000 w 216000"/>
                    <a:gd name="connsiteY13" fmla="*/ 0 h 522000"/>
                    <a:gd name="connsiteX14" fmla="*/ 180000 w 216000"/>
                    <a:gd name="connsiteY14" fmla="*/ 72000 h 522000"/>
                    <a:gd name="connsiteX15" fmla="*/ 108000 w 216000"/>
                    <a:gd name="connsiteY15" fmla="*/ 144000 h 522000"/>
                    <a:gd name="connsiteX16" fmla="*/ 36000 w 216000"/>
                    <a:gd name="connsiteY16" fmla="*/ 72000 h 522000"/>
                    <a:gd name="connsiteX17" fmla="*/ 108000 w 216000"/>
                    <a:gd name="connsiteY17" fmla="*/ 0 h 522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6000" h="522000">
                      <a:moveTo>
                        <a:pt x="0" y="162000"/>
                      </a:moveTo>
                      <a:lnTo>
                        <a:pt x="162000" y="162000"/>
                      </a:lnTo>
                      <a:lnTo>
                        <a:pt x="162000" y="449944"/>
                      </a:lnTo>
                      <a:cubicBezTo>
                        <a:pt x="162000" y="469827"/>
                        <a:pt x="178118" y="485945"/>
                        <a:pt x="198001" y="485945"/>
                      </a:cubicBezTo>
                      <a:lnTo>
                        <a:pt x="216000" y="485945"/>
                      </a:lnTo>
                      <a:lnTo>
                        <a:pt x="216000" y="522000"/>
                      </a:lnTo>
                      <a:lnTo>
                        <a:pt x="0" y="522000"/>
                      </a:lnTo>
                      <a:lnTo>
                        <a:pt x="0" y="485945"/>
                      </a:lnTo>
                      <a:lnTo>
                        <a:pt x="17999" y="485945"/>
                      </a:lnTo>
                      <a:cubicBezTo>
                        <a:pt x="37882" y="485945"/>
                        <a:pt x="54000" y="469827"/>
                        <a:pt x="54000" y="449944"/>
                      </a:cubicBezTo>
                      <a:lnTo>
                        <a:pt x="54000" y="233946"/>
                      </a:lnTo>
                      <a:cubicBezTo>
                        <a:pt x="54000" y="214063"/>
                        <a:pt x="37882" y="197945"/>
                        <a:pt x="17999" y="197945"/>
                      </a:cubicBezTo>
                      <a:lnTo>
                        <a:pt x="0" y="197945"/>
                      </a:lnTo>
                      <a:close/>
                      <a:moveTo>
                        <a:pt x="108000" y="0"/>
                      </a:moveTo>
                      <a:cubicBezTo>
                        <a:pt x="147765" y="0"/>
                        <a:pt x="180000" y="32235"/>
                        <a:pt x="180000" y="72000"/>
                      </a:cubicBezTo>
                      <a:cubicBezTo>
                        <a:pt x="180000" y="111765"/>
                        <a:pt x="147765" y="144000"/>
                        <a:pt x="108000" y="144000"/>
                      </a:cubicBezTo>
                      <a:cubicBezTo>
                        <a:pt x="68235" y="144000"/>
                        <a:pt x="36000" y="111765"/>
                        <a:pt x="36000" y="72000"/>
                      </a:cubicBezTo>
                      <a:cubicBezTo>
                        <a:pt x="36000" y="32235"/>
                        <a:pt x="68235" y="0"/>
                        <a:pt x="10800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052000" y="9252000"/>
                <a:ext cx="1261243" cy="1261243"/>
                <a:chOff x="2052000" y="9252000"/>
                <a:chExt cx="1261243" cy="1261243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>
                  <a:off x="2052000" y="9252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88" name="Group 87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90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1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Social</a:t>
                      </a:r>
                    </a:p>
                  </p:txBody>
                </p:sp>
              </p:grpSp>
              <p:sp>
                <p:nvSpPr>
                  <p:cNvPr id="89" name="Rectangle 88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86" name="Rectangle 85"/>
                <p:cNvSpPr/>
                <p:nvPr/>
              </p:nvSpPr>
              <p:spPr>
                <a:xfrm>
                  <a:off x="2052000" y="925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Freeform 86"/>
                <p:cNvSpPr/>
                <p:nvPr/>
              </p:nvSpPr>
              <p:spPr>
                <a:xfrm>
                  <a:off x="2160676" y="9306697"/>
                  <a:ext cx="180000" cy="180000"/>
                </a:xfrm>
                <a:custGeom>
                  <a:avLst/>
                  <a:gdLst>
                    <a:gd name="connsiteX0" fmla="*/ 373701 w 747402"/>
                    <a:gd name="connsiteY0" fmla="*/ 241225 h 747401"/>
                    <a:gd name="connsiteX1" fmla="*/ 506176 w 747402"/>
                    <a:gd name="connsiteY1" fmla="*/ 373700 h 747401"/>
                    <a:gd name="connsiteX2" fmla="*/ 373701 w 747402"/>
                    <a:gd name="connsiteY2" fmla="*/ 506175 h 747401"/>
                    <a:gd name="connsiteX3" fmla="*/ 241226 w 747402"/>
                    <a:gd name="connsiteY3" fmla="*/ 373700 h 747401"/>
                    <a:gd name="connsiteX4" fmla="*/ 373701 w 747402"/>
                    <a:gd name="connsiteY4" fmla="*/ 241225 h 747401"/>
                    <a:gd name="connsiteX5" fmla="*/ 288148 w 747402"/>
                    <a:gd name="connsiteY5" fmla="*/ 128295 h 747401"/>
                    <a:gd name="connsiteX6" fmla="*/ 272132 w 747402"/>
                    <a:gd name="connsiteY6" fmla="*/ 133267 h 747401"/>
                    <a:gd name="connsiteX7" fmla="*/ 133268 w 747402"/>
                    <a:gd name="connsiteY7" fmla="*/ 272131 h 747401"/>
                    <a:gd name="connsiteX8" fmla="*/ 128296 w 747402"/>
                    <a:gd name="connsiteY8" fmla="*/ 288147 h 747401"/>
                    <a:gd name="connsiteX9" fmla="*/ 128829 w 747402"/>
                    <a:gd name="connsiteY9" fmla="*/ 288254 h 747401"/>
                    <a:gd name="connsiteX10" fmla="*/ 185466 w 747402"/>
                    <a:gd name="connsiteY10" fmla="*/ 373700 h 747401"/>
                    <a:gd name="connsiteX11" fmla="*/ 128829 w 747402"/>
                    <a:gd name="connsiteY11" fmla="*/ 459146 h 747401"/>
                    <a:gd name="connsiteX12" fmla="*/ 128295 w 747402"/>
                    <a:gd name="connsiteY12" fmla="*/ 459253 h 747401"/>
                    <a:gd name="connsiteX13" fmla="*/ 133267 w 747402"/>
                    <a:gd name="connsiteY13" fmla="*/ 475269 h 747401"/>
                    <a:gd name="connsiteX14" fmla="*/ 272131 w 747402"/>
                    <a:gd name="connsiteY14" fmla="*/ 614133 h 747401"/>
                    <a:gd name="connsiteX15" fmla="*/ 288148 w 747402"/>
                    <a:gd name="connsiteY15" fmla="*/ 619105 h 747401"/>
                    <a:gd name="connsiteX16" fmla="*/ 288255 w 747402"/>
                    <a:gd name="connsiteY16" fmla="*/ 618572 h 747401"/>
                    <a:gd name="connsiteX17" fmla="*/ 373701 w 747402"/>
                    <a:gd name="connsiteY17" fmla="*/ 561935 h 747401"/>
                    <a:gd name="connsiteX18" fmla="*/ 459147 w 747402"/>
                    <a:gd name="connsiteY18" fmla="*/ 618572 h 747401"/>
                    <a:gd name="connsiteX19" fmla="*/ 459254 w 747402"/>
                    <a:gd name="connsiteY19" fmla="*/ 619105 h 747401"/>
                    <a:gd name="connsiteX20" fmla="*/ 475270 w 747402"/>
                    <a:gd name="connsiteY20" fmla="*/ 614133 h 747401"/>
                    <a:gd name="connsiteX21" fmla="*/ 614134 w 747402"/>
                    <a:gd name="connsiteY21" fmla="*/ 475269 h 747401"/>
                    <a:gd name="connsiteX22" fmla="*/ 619106 w 747402"/>
                    <a:gd name="connsiteY22" fmla="*/ 459253 h 747401"/>
                    <a:gd name="connsiteX23" fmla="*/ 618573 w 747402"/>
                    <a:gd name="connsiteY23" fmla="*/ 459146 h 747401"/>
                    <a:gd name="connsiteX24" fmla="*/ 561936 w 747402"/>
                    <a:gd name="connsiteY24" fmla="*/ 373700 h 747401"/>
                    <a:gd name="connsiteX25" fmla="*/ 618573 w 747402"/>
                    <a:gd name="connsiteY25" fmla="*/ 288254 h 747401"/>
                    <a:gd name="connsiteX26" fmla="*/ 619106 w 747402"/>
                    <a:gd name="connsiteY26" fmla="*/ 288147 h 747401"/>
                    <a:gd name="connsiteX27" fmla="*/ 614134 w 747402"/>
                    <a:gd name="connsiteY27" fmla="*/ 272131 h 747401"/>
                    <a:gd name="connsiteX28" fmla="*/ 475270 w 747402"/>
                    <a:gd name="connsiteY28" fmla="*/ 133267 h 747401"/>
                    <a:gd name="connsiteX29" fmla="*/ 459254 w 747402"/>
                    <a:gd name="connsiteY29" fmla="*/ 128295 h 747401"/>
                    <a:gd name="connsiteX30" fmla="*/ 459147 w 747402"/>
                    <a:gd name="connsiteY30" fmla="*/ 128829 h 747401"/>
                    <a:gd name="connsiteX31" fmla="*/ 373701 w 747402"/>
                    <a:gd name="connsiteY31" fmla="*/ 185466 h 747401"/>
                    <a:gd name="connsiteX32" fmla="*/ 288255 w 747402"/>
                    <a:gd name="connsiteY32" fmla="*/ 128829 h 747401"/>
                    <a:gd name="connsiteX33" fmla="*/ 373701 w 747402"/>
                    <a:gd name="connsiteY33" fmla="*/ 0 h 747401"/>
                    <a:gd name="connsiteX34" fmla="*/ 466434 w 747402"/>
                    <a:gd name="connsiteY34" fmla="*/ 92733 h 747401"/>
                    <a:gd name="connsiteX35" fmla="*/ 464542 w 747402"/>
                    <a:gd name="connsiteY35" fmla="*/ 102104 h 747401"/>
                    <a:gd name="connsiteX36" fmla="*/ 485665 w 747402"/>
                    <a:gd name="connsiteY36" fmla="*/ 108661 h 747401"/>
                    <a:gd name="connsiteX37" fmla="*/ 638741 w 747402"/>
                    <a:gd name="connsiteY37" fmla="*/ 261736 h 747401"/>
                    <a:gd name="connsiteX38" fmla="*/ 645297 w 747402"/>
                    <a:gd name="connsiteY38" fmla="*/ 282859 h 747401"/>
                    <a:gd name="connsiteX39" fmla="*/ 654669 w 747402"/>
                    <a:gd name="connsiteY39" fmla="*/ 280967 h 747401"/>
                    <a:gd name="connsiteX40" fmla="*/ 747402 w 747402"/>
                    <a:gd name="connsiteY40" fmla="*/ 373700 h 747401"/>
                    <a:gd name="connsiteX41" fmla="*/ 654669 w 747402"/>
                    <a:gd name="connsiteY41" fmla="*/ 466433 h 747401"/>
                    <a:gd name="connsiteX42" fmla="*/ 645297 w 747402"/>
                    <a:gd name="connsiteY42" fmla="*/ 464541 h 747401"/>
                    <a:gd name="connsiteX43" fmla="*/ 638741 w 747402"/>
                    <a:gd name="connsiteY43" fmla="*/ 485664 h 747401"/>
                    <a:gd name="connsiteX44" fmla="*/ 485665 w 747402"/>
                    <a:gd name="connsiteY44" fmla="*/ 638739 h 747401"/>
                    <a:gd name="connsiteX45" fmla="*/ 464542 w 747402"/>
                    <a:gd name="connsiteY45" fmla="*/ 645296 h 747401"/>
                    <a:gd name="connsiteX46" fmla="*/ 466434 w 747402"/>
                    <a:gd name="connsiteY46" fmla="*/ 654668 h 747401"/>
                    <a:gd name="connsiteX47" fmla="*/ 373701 w 747402"/>
                    <a:gd name="connsiteY47" fmla="*/ 747401 h 747401"/>
                    <a:gd name="connsiteX48" fmla="*/ 280968 w 747402"/>
                    <a:gd name="connsiteY48" fmla="*/ 654668 h 747401"/>
                    <a:gd name="connsiteX49" fmla="*/ 282860 w 747402"/>
                    <a:gd name="connsiteY49" fmla="*/ 645297 h 747401"/>
                    <a:gd name="connsiteX50" fmla="*/ 261736 w 747402"/>
                    <a:gd name="connsiteY50" fmla="*/ 638739 h 747401"/>
                    <a:gd name="connsiteX51" fmla="*/ 108661 w 747402"/>
                    <a:gd name="connsiteY51" fmla="*/ 485664 h 747401"/>
                    <a:gd name="connsiteX52" fmla="*/ 102104 w 747402"/>
                    <a:gd name="connsiteY52" fmla="*/ 464541 h 747401"/>
                    <a:gd name="connsiteX53" fmla="*/ 92733 w 747402"/>
                    <a:gd name="connsiteY53" fmla="*/ 466433 h 747401"/>
                    <a:gd name="connsiteX54" fmla="*/ 0 w 747402"/>
                    <a:gd name="connsiteY54" fmla="*/ 373700 h 747401"/>
                    <a:gd name="connsiteX55" fmla="*/ 92733 w 747402"/>
                    <a:gd name="connsiteY55" fmla="*/ 280967 h 747401"/>
                    <a:gd name="connsiteX56" fmla="*/ 102105 w 747402"/>
                    <a:gd name="connsiteY56" fmla="*/ 282859 h 747401"/>
                    <a:gd name="connsiteX57" fmla="*/ 108662 w 747402"/>
                    <a:gd name="connsiteY57" fmla="*/ 261736 h 747401"/>
                    <a:gd name="connsiteX58" fmla="*/ 261737 w 747402"/>
                    <a:gd name="connsiteY58" fmla="*/ 108661 h 747401"/>
                    <a:gd name="connsiteX59" fmla="*/ 282860 w 747402"/>
                    <a:gd name="connsiteY59" fmla="*/ 102104 h 747401"/>
                    <a:gd name="connsiteX60" fmla="*/ 280968 w 747402"/>
                    <a:gd name="connsiteY60" fmla="*/ 92733 h 747401"/>
                    <a:gd name="connsiteX61" fmla="*/ 373701 w 747402"/>
                    <a:gd name="connsiteY61" fmla="*/ 0 h 7474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</a:cxnLst>
                  <a:rect l="l" t="t" r="r" b="b"/>
                  <a:pathLst>
                    <a:path w="747402" h="747401">
                      <a:moveTo>
                        <a:pt x="373701" y="241225"/>
                      </a:moveTo>
                      <a:cubicBezTo>
                        <a:pt x="446865" y="241225"/>
                        <a:pt x="506176" y="300536"/>
                        <a:pt x="506176" y="373700"/>
                      </a:cubicBezTo>
                      <a:cubicBezTo>
                        <a:pt x="506176" y="446864"/>
                        <a:pt x="446865" y="506175"/>
                        <a:pt x="373701" y="506175"/>
                      </a:cubicBezTo>
                      <a:cubicBezTo>
                        <a:pt x="300537" y="506175"/>
                        <a:pt x="241226" y="446864"/>
                        <a:pt x="241226" y="373700"/>
                      </a:cubicBezTo>
                      <a:cubicBezTo>
                        <a:pt x="241226" y="300536"/>
                        <a:pt x="300537" y="241225"/>
                        <a:pt x="373701" y="241225"/>
                      </a:cubicBezTo>
                      <a:close/>
                      <a:moveTo>
                        <a:pt x="288148" y="128295"/>
                      </a:moveTo>
                      <a:lnTo>
                        <a:pt x="272132" y="133267"/>
                      </a:lnTo>
                      <a:cubicBezTo>
                        <a:pt x="209695" y="159675"/>
                        <a:pt x="159676" y="209694"/>
                        <a:pt x="133268" y="272131"/>
                      </a:cubicBezTo>
                      <a:lnTo>
                        <a:pt x="128296" y="288147"/>
                      </a:lnTo>
                      <a:lnTo>
                        <a:pt x="128829" y="288254"/>
                      </a:lnTo>
                      <a:cubicBezTo>
                        <a:pt x="162112" y="302332"/>
                        <a:pt x="185466" y="335289"/>
                        <a:pt x="185466" y="373700"/>
                      </a:cubicBezTo>
                      <a:cubicBezTo>
                        <a:pt x="185466" y="412111"/>
                        <a:pt x="162112" y="445068"/>
                        <a:pt x="128829" y="459146"/>
                      </a:cubicBezTo>
                      <a:lnTo>
                        <a:pt x="128295" y="459253"/>
                      </a:lnTo>
                      <a:lnTo>
                        <a:pt x="133267" y="475269"/>
                      </a:lnTo>
                      <a:cubicBezTo>
                        <a:pt x="159675" y="537706"/>
                        <a:pt x="209694" y="587725"/>
                        <a:pt x="272131" y="614133"/>
                      </a:cubicBezTo>
                      <a:lnTo>
                        <a:pt x="288148" y="619105"/>
                      </a:lnTo>
                      <a:lnTo>
                        <a:pt x="288255" y="618572"/>
                      </a:lnTo>
                      <a:cubicBezTo>
                        <a:pt x="302333" y="585289"/>
                        <a:pt x="335290" y="561935"/>
                        <a:pt x="373701" y="561935"/>
                      </a:cubicBezTo>
                      <a:cubicBezTo>
                        <a:pt x="412112" y="561935"/>
                        <a:pt x="445069" y="585289"/>
                        <a:pt x="459147" y="618572"/>
                      </a:cubicBezTo>
                      <a:lnTo>
                        <a:pt x="459254" y="619105"/>
                      </a:lnTo>
                      <a:lnTo>
                        <a:pt x="475270" y="614133"/>
                      </a:lnTo>
                      <a:cubicBezTo>
                        <a:pt x="537707" y="587725"/>
                        <a:pt x="587726" y="537706"/>
                        <a:pt x="614134" y="475269"/>
                      </a:cubicBezTo>
                      <a:lnTo>
                        <a:pt x="619106" y="459253"/>
                      </a:lnTo>
                      <a:lnTo>
                        <a:pt x="618573" y="459146"/>
                      </a:lnTo>
                      <a:cubicBezTo>
                        <a:pt x="585290" y="445068"/>
                        <a:pt x="561936" y="412111"/>
                        <a:pt x="561936" y="373700"/>
                      </a:cubicBezTo>
                      <a:cubicBezTo>
                        <a:pt x="561936" y="335289"/>
                        <a:pt x="585290" y="302332"/>
                        <a:pt x="618573" y="288254"/>
                      </a:cubicBezTo>
                      <a:lnTo>
                        <a:pt x="619106" y="288147"/>
                      </a:lnTo>
                      <a:lnTo>
                        <a:pt x="614134" y="272131"/>
                      </a:lnTo>
                      <a:cubicBezTo>
                        <a:pt x="587726" y="209694"/>
                        <a:pt x="537707" y="159675"/>
                        <a:pt x="475270" y="133267"/>
                      </a:cubicBezTo>
                      <a:lnTo>
                        <a:pt x="459254" y="128295"/>
                      </a:lnTo>
                      <a:lnTo>
                        <a:pt x="459147" y="128829"/>
                      </a:lnTo>
                      <a:cubicBezTo>
                        <a:pt x="445069" y="162112"/>
                        <a:pt x="412112" y="185466"/>
                        <a:pt x="373701" y="185466"/>
                      </a:cubicBezTo>
                      <a:cubicBezTo>
                        <a:pt x="335290" y="185466"/>
                        <a:pt x="302333" y="162112"/>
                        <a:pt x="288255" y="128829"/>
                      </a:cubicBezTo>
                      <a:close/>
                      <a:moveTo>
                        <a:pt x="373701" y="0"/>
                      </a:moveTo>
                      <a:cubicBezTo>
                        <a:pt x="424916" y="0"/>
                        <a:pt x="466434" y="41518"/>
                        <a:pt x="466434" y="92733"/>
                      </a:cubicBezTo>
                      <a:lnTo>
                        <a:pt x="464542" y="102104"/>
                      </a:lnTo>
                      <a:lnTo>
                        <a:pt x="485665" y="108661"/>
                      </a:lnTo>
                      <a:cubicBezTo>
                        <a:pt x="554491" y="137772"/>
                        <a:pt x="609629" y="192910"/>
                        <a:pt x="638741" y="261736"/>
                      </a:cubicBezTo>
                      <a:lnTo>
                        <a:pt x="645297" y="282859"/>
                      </a:lnTo>
                      <a:lnTo>
                        <a:pt x="654669" y="280967"/>
                      </a:lnTo>
                      <a:cubicBezTo>
                        <a:pt x="705884" y="280967"/>
                        <a:pt x="747402" y="322485"/>
                        <a:pt x="747402" y="373700"/>
                      </a:cubicBezTo>
                      <a:cubicBezTo>
                        <a:pt x="747402" y="424915"/>
                        <a:pt x="705884" y="466433"/>
                        <a:pt x="654669" y="466433"/>
                      </a:cubicBezTo>
                      <a:lnTo>
                        <a:pt x="645297" y="464541"/>
                      </a:lnTo>
                      <a:lnTo>
                        <a:pt x="638741" y="485664"/>
                      </a:lnTo>
                      <a:cubicBezTo>
                        <a:pt x="609629" y="554490"/>
                        <a:pt x="554491" y="609628"/>
                        <a:pt x="485665" y="638739"/>
                      </a:cubicBezTo>
                      <a:lnTo>
                        <a:pt x="464542" y="645296"/>
                      </a:lnTo>
                      <a:lnTo>
                        <a:pt x="466434" y="654668"/>
                      </a:lnTo>
                      <a:cubicBezTo>
                        <a:pt x="466434" y="705883"/>
                        <a:pt x="424916" y="747401"/>
                        <a:pt x="373701" y="747401"/>
                      </a:cubicBezTo>
                      <a:cubicBezTo>
                        <a:pt x="322486" y="747401"/>
                        <a:pt x="280968" y="705883"/>
                        <a:pt x="280968" y="654668"/>
                      </a:cubicBezTo>
                      <a:lnTo>
                        <a:pt x="282860" y="645297"/>
                      </a:lnTo>
                      <a:lnTo>
                        <a:pt x="261736" y="638739"/>
                      </a:lnTo>
                      <a:cubicBezTo>
                        <a:pt x="192910" y="609628"/>
                        <a:pt x="137772" y="554490"/>
                        <a:pt x="108661" y="485664"/>
                      </a:cubicBezTo>
                      <a:lnTo>
                        <a:pt x="102104" y="464541"/>
                      </a:lnTo>
                      <a:lnTo>
                        <a:pt x="92733" y="466433"/>
                      </a:lnTo>
                      <a:cubicBezTo>
                        <a:pt x="41518" y="466433"/>
                        <a:pt x="0" y="424915"/>
                        <a:pt x="0" y="373700"/>
                      </a:cubicBezTo>
                      <a:cubicBezTo>
                        <a:pt x="0" y="322485"/>
                        <a:pt x="41518" y="280967"/>
                        <a:pt x="92733" y="280967"/>
                      </a:cubicBezTo>
                      <a:lnTo>
                        <a:pt x="102105" y="282859"/>
                      </a:lnTo>
                      <a:lnTo>
                        <a:pt x="108662" y="261736"/>
                      </a:lnTo>
                      <a:cubicBezTo>
                        <a:pt x="137773" y="192910"/>
                        <a:pt x="192911" y="137772"/>
                        <a:pt x="261737" y="108661"/>
                      </a:cubicBezTo>
                      <a:lnTo>
                        <a:pt x="282860" y="102104"/>
                      </a:lnTo>
                      <a:lnTo>
                        <a:pt x="280968" y="92733"/>
                      </a:lnTo>
                      <a:cubicBezTo>
                        <a:pt x="280968" y="41518"/>
                        <a:pt x="322486" y="0"/>
                        <a:pt x="373701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762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051" tIns="36051" rIns="36051" bIns="36051" numCol="1" spcCol="1270" anchor="ctr" anchorCtr="0">
                  <a:noAutofit/>
                </a:bodyPr>
                <a:lstStyle/>
                <a:p>
                  <a:pPr lvl="0" algn="ctr" defTabSz="311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700" kern="1200" dirty="0">
                      <a:solidFill>
                        <a:sysClr val="window" lastClr="FFFFFF"/>
                      </a:solidFill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052000" y="2592000"/>
                <a:ext cx="1261243" cy="1261243"/>
                <a:chOff x="2052000" y="2592000"/>
                <a:chExt cx="1261243" cy="1261243"/>
              </a:xfrm>
            </p:grpSpPr>
            <p:grpSp>
              <p:nvGrpSpPr>
                <p:cNvPr id="78" name="off"/>
                <p:cNvGrpSpPr/>
                <p:nvPr/>
              </p:nvGrpSpPr>
              <p:grpSpPr>
                <a:xfrm>
                  <a:off x="2052000" y="2592000"/>
                  <a:ext cx="1261243" cy="1261243"/>
                  <a:chOff x="14550960" y="8815918"/>
                  <a:chExt cx="2522535" cy="2520951"/>
                </a:xfrm>
              </p:grpSpPr>
              <p:sp>
                <p:nvSpPr>
                  <p:cNvPr id="83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4552545" y="9391918"/>
                    <a:ext cx="2520950" cy="194495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="ctr"/>
                  <a:lstStyle>
                    <a:lvl1pPr defTabSz="1042988">
                      <a:spcBef>
                        <a:spcPct val="20000"/>
                      </a:spcBef>
                      <a:buChar char="•"/>
                      <a:defRPr sz="7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1pPr>
                    <a:lvl2pPr marL="742950" indent="-285750" defTabSz="1042988">
                      <a:spcBef>
                        <a:spcPct val="20000"/>
                      </a:spcBef>
                      <a:buChar char="–"/>
                      <a:defRPr sz="6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2pPr>
                    <a:lvl3pPr marL="1143000" indent="-228600" defTabSz="1042988">
                      <a:spcBef>
                        <a:spcPct val="20000"/>
                      </a:spcBef>
                      <a:buChar char="•"/>
                      <a:defRPr sz="54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3pPr>
                    <a:lvl4pPr marL="1600200" indent="-228600" defTabSz="1042988">
                      <a:spcBef>
                        <a:spcPct val="20000"/>
                      </a:spcBef>
                      <a:buChar char="–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4pPr>
                    <a:lvl5pPr marL="2057400" indent="-228600" defTabSz="1042988">
                      <a:spcBef>
                        <a:spcPct val="20000"/>
                      </a:spcBef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5pPr>
                    <a:lvl6pPr marL="25146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6pPr>
                    <a:lvl7pPr marL="29718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7pPr>
                    <a:lvl8pPr marL="34290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8pPr>
                    <a:lvl9pPr marL="3886200" indent="-228600" defTabSz="1042988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4600">
                        <a:solidFill>
                          <a:schemeClr val="tx1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1042988" eaLnBrk="1" fontAlgn="auto" latinLnBrk="0" hangingPunct="1">
                      <a:lnSpc>
                        <a:spcPct val="114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altLang="en-US" sz="1992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Verdana Pro SemiBold" panose="020B07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done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50960" y="8815918"/>
                    <a:ext cx="2520950" cy="576000"/>
                  </a:xfrm>
                  <a:prstGeom prst="rect">
                    <a:avLst/>
                  </a:prstGeom>
                  <a:solidFill>
                    <a:srgbClr val="106470"/>
                  </a:solidFill>
                  <a:ln>
                    <a:noFill/>
                  </a:ln>
                </p:spPr>
                <p:txBody>
                  <a:bodyPr lIns="252000" tIns="37911" rIns="0" bIns="37911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7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marL="0" marR="0" lvl="0" indent="0" algn="ctr" defTabSz="927968" eaLnBrk="1" fontAlgn="auto" latinLnBrk="0" hangingPunct="1">
                      <a:lnSpc>
                        <a:spcPct val="100000"/>
                      </a:lnSpc>
                      <a:spcBef>
                        <a:spcPct val="5000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altLang="en-US" sz="100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cs typeface="Arial" panose="020B0604020202020204" pitchFamily="34" charset="0"/>
                      </a:rPr>
                      <a:t>Prognosis</a:t>
                    </a:r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2052000" y="2592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80" name="Group 79"/>
                <p:cNvGrpSpPr>
                  <a:grpSpLocks noChangeAspect="1"/>
                </p:cNvGrpSpPr>
                <p:nvPr/>
              </p:nvGrpSpPr>
              <p:grpSpPr>
                <a:xfrm>
                  <a:off x="2138394" y="2644728"/>
                  <a:ext cx="180000" cy="180000"/>
                  <a:chOff x="2554558" y="3790624"/>
                  <a:chExt cx="1080000" cy="792000"/>
                </a:xfrm>
              </p:grpSpPr>
              <p:sp>
                <p:nvSpPr>
                  <p:cNvPr id="81" name="Rounded Rectangle 80"/>
                  <p:cNvSpPr/>
                  <p:nvPr/>
                </p:nvSpPr>
                <p:spPr bwMode="auto">
                  <a:xfrm>
                    <a:off x="2554558" y="3790624"/>
                    <a:ext cx="1080000" cy="792000"/>
                  </a:xfrm>
                  <a:prstGeom prst="roundRect">
                    <a:avLst>
                      <a:gd name="adj" fmla="val 4022"/>
                    </a:avLst>
                  </a:prstGeom>
                  <a:noFill/>
                  <a:ln w="158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  <p:sp>
                <p:nvSpPr>
                  <p:cNvPr id="82" name="Freeform 81"/>
                  <p:cNvSpPr/>
                  <p:nvPr/>
                </p:nvSpPr>
                <p:spPr bwMode="auto">
                  <a:xfrm flipH="1">
                    <a:off x="2666473" y="3946338"/>
                    <a:ext cx="889482" cy="496473"/>
                  </a:xfrm>
                  <a:custGeom>
                    <a:avLst/>
                    <a:gdLst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59848 w 914400"/>
                      <a:gd name="connsiteY1" fmla="*/ 148014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26274 w 914400"/>
                      <a:gd name="connsiteY2" fmla="*/ 457200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14400 w 914400"/>
                      <a:gd name="connsiteY5" fmla="*/ 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5" fmla="*/ 907821 w 914400"/>
                      <a:gd name="connsiteY5" fmla="*/ 3290 h 490092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4" fmla="*/ 914400 w 914400"/>
                      <a:gd name="connsiteY4" fmla="*/ 0 h 490092"/>
                      <a:gd name="connsiteX0" fmla="*/ 0 w 942419"/>
                      <a:gd name="connsiteY0" fmla="*/ 514794 h 514794"/>
                      <a:gd name="connsiteX1" fmla="*/ 279584 w 942419"/>
                      <a:gd name="connsiteY1" fmla="*/ 261524 h 514794"/>
                      <a:gd name="connsiteX2" fmla="*/ 536142 w 942419"/>
                      <a:gd name="connsiteY2" fmla="*/ 307574 h 514794"/>
                      <a:gd name="connsiteX3" fmla="*/ 914400 w 942419"/>
                      <a:gd name="connsiteY3" fmla="*/ 24702 h 514794"/>
                      <a:gd name="connsiteX4" fmla="*/ 914400 w 942419"/>
                      <a:gd name="connsiteY4" fmla="*/ 11546 h 514794"/>
                      <a:gd name="connsiteX0" fmla="*/ 0 w 914492"/>
                      <a:gd name="connsiteY0" fmla="*/ 536140 h 536140"/>
                      <a:gd name="connsiteX1" fmla="*/ 279584 w 914492"/>
                      <a:gd name="connsiteY1" fmla="*/ 282870 h 536140"/>
                      <a:gd name="connsiteX2" fmla="*/ 536142 w 914492"/>
                      <a:gd name="connsiteY2" fmla="*/ 328920 h 536140"/>
                      <a:gd name="connsiteX3" fmla="*/ 914400 w 914492"/>
                      <a:gd name="connsiteY3" fmla="*/ 46048 h 536140"/>
                      <a:gd name="connsiteX4" fmla="*/ 575612 w 914492"/>
                      <a:gd name="connsiteY4" fmla="*/ 0 h 536140"/>
                      <a:gd name="connsiteX0" fmla="*/ 0 w 914400"/>
                      <a:gd name="connsiteY0" fmla="*/ 490092 h 490092"/>
                      <a:gd name="connsiteX1" fmla="*/ 279584 w 914400"/>
                      <a:gd name="connsiteY1" fmla="*/ 236822 h 490092"/>
                      <a:gd name="connsiteX2" fmla="*/ 536142 w 914400"/>
                      <a:gd name="connsiteY2" fmla="*/ 282872 h 490092"/>
                      <a:gd name="connsiteX3" fmla="*/ 914400 w 914400"/>
                      <a:gd name="connsiteY3" fmla="*/ 0 h 490092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7690"/>
                      <a:gd name="connsiteY0" fmla="*/ 496671 h 496671"/>
                      <a:gd name="connsiteX1" fmla="*/ 279584 w 917690"/>
                      <a:gd name="connsiteY1" fmla="*/ 243401 h 496671"/>
                      <a:gd name="connsiteX2" fmla="*/ 536142 w 917690"/>
                      <a:gd name="connsiteY2" fmla="*/ 289451 h 496671"/>
                      <a:gd name="connsiteX3" fmla="*/ 917690 w 917690"/>
                      <a:gd name="connsiteY3" fmla="*/ 0 h 49667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14401"/>
                      <a:gd name="connsiteY0" fmla="*/ 493381 h 493381"/>
                      <a:gd name="connsiteX1" fmla="*/ 279584 w 914401"/>
                      <a:gd name="connsiteY1" fmla="*/ 240111 h 493381"/>
                      <a:gd name="connsiteX2" fmla="*/ 536142 w 914401"/>
                      <a:gd name="connsiteY2" fmla="*/ 286161 h 493381"/>
                      <a:gd name="connsiteX3" fmla="*/ 914401 w 914401"/>
                      <a:gd name="connsiteY3" fmla="*/ 0 h 493381"/>
                      <a:gd name="connsiteX0" fmla="*/ 0 w 927558"/>
                      <a:gd name="connsiteY0" fmla="*/ 503249 h 503249"/>
                      <a:gd name="connsiteX1" fmla="*/ 279584 w 927558"/>
                      <a:gd name="connsiteY1" fmla="*/ 249979 h 503249"/>
                      <a:gd name="connsiteX2" fmla="*/ 536142 w 927558"/>
                      <a:gd name="connsiteY2" fmla="*/ 296029 h 503249"/>
                      <a:gd name="connsiteX3" fmla="*/ 927558 w 927558"/>
                      <a:gd name="connsiteY3" fmla="*/ 0 h 503249"/>
                      <a:gd name="connsiteX0" fmla="*/ 0 w 924269"/>
                      <a:gd name="connsiteY0" fmla="*/ 503249 h 503249"/>
                      <a:gd name="connsiteX1" fmla="*/ 279584 w 924269"/>
                      <a:gd name="connsiteY1" fmla="*/ 249979 h 503249"/>
                      <a:gd name="connsiteX2" fmla="*/ 536142 w 924269"/>
                      <a:gd name="connsiteY2" fmla="*/ 296029 h 503249"/>
                      <a:gd name="connsiteX3" fmla="*/ 924269 w 924269"/>
                      <a:gd name="connsiteY3" fmla="*/ 0 h 503249"/>
                      <a:gd name="connsiteX0" fmla="*/ 0 w 924269"/>
                      <a:gd name="connsiteY0" fmla="*/ 506538 h 506538"/>
                      <a:gd name="connsiteX1" fmla="*/ 279584 w 924269"/>
                      <a:gd name="connsiteY1" fmla="*/ 253268 h 506538"/>
                      <a:gd name="connsiteX2" fmla="*/ 536142 w 924269"/>
                      <a:gd name="connsiteY2" fmla="*/ 299318 h 506538"/>
                      <a:gd name="connsiteX3" fmla="*/ 924269 w 924269"/>
                      <a:gd name="connsiteY3" fmla="*/ 0 h 506538"/>
                      <a:gd name="connsiteX0" fmla="*/ 0 w 931412"/>
                      <a:gd name="connsiteY0" fmla="*/ 511301 h 511301"/>
                      <a:gd name="connsiteX1" fmla="*/ 279584 w 931412"/>
                      <a:gd name="connsiteY1" fmla="*/ 258031 h 511301"/>
                      <a:gd name="connsiteX2" fmla="*/ 536142 w 931412"/>
                      <a:gd name="connsiteY2" fmla="*/ 304081 h 511301"/>
                      <a:gd name="connsiteX3" fmla="*/ 931412 w 931412"/>
                      <a:gd name="connsiteY3" fmla="*/ 0 h 511301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9031"/>
                      <a:gd name="connsiteY0" fmla="*/ 513682 h 513682"/>
                      <a:gd name="connsiteX1" fmla="*/ 279584 w 929031"/>
                      <a:gd name="connsiteY1" fmla="*/ 260412 h 513682"/>
                      <a:gd name="connsiteX2" fmla="*/ 536142 w 929031"/>
                      <a:gd name="connsiteY2" fmla="*/ 306462 h 513682"/>
                      <a:gd name="connsiteX3" fmla="*/ 929031 w 929031"/>
                      <a:gd name="connsiteY3" fmla="*/ 0 h 513682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31380 w 924269"/>
                      <a:gd name="connsiteY2" fmla="*/ 306462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4822 w 924269"/>
                      <a:gd name="connsiteY1" fmla="*/ 26041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48628 w 924269"/>
                      <a:gd name="connsiteY1" fmla="*/ 288987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590911 w 924269"/>
                      <a:gd name="connsiteY2" fmla="*/ 282649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64730 w 924269"/>
                      <a:gd name="connsiteY2" fmla="*/ 2207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5772 w 924269"/>
                      <a:gd name="connsiteY1" fmla="*/ 279462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70059 w 924269"/>
                      <a:gd name="connsiteY1" fmla="*/ 331850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48061 w 924269"/>
                      <a:gd name="connsiteY2" fmla="*/ 258836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88542 w 924269"/>
                      <a:gd name="connsiteY2" fmla="*/ 2659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0923 w 924269"/>
                      <a:gd name="connsiteY2" fmla="*/ 249311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698067 w 924269"/>
                      <a:gd name="connsiteY2" fmla="*/ 24216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51009 w 924269"/>
                      <a:gd name="connsiteY1" fmla="*/ 3056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403409 w 924269"/>
                      <a:gd name="connsiteY1" fmla="*/ 250887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748073 w 924269"/>
                      <a:gd name="connsiteY2" fmla="*/ 185018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38536 w 924269"/>
                      <a:gd name="connsiteY2" fmla="*/ 189780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298634 w 924269"/>
                      <a:gd name="connsiteY1" fmla="*/ 229456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396265 w 924269"/>
                      <a:gd name="connsiteY1" fmla="*/ 43186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645680 w 924269"/>
                      <a:gd name="connsiteY2" fmla="*/ 180255 h 516063"/>
                      <a:gd name="connsiteX3" fmla="*/ 924269 w 924269"/>
                      <a:gd name="connsiteY3" fmla="*/ 0 h 516063"/>
                      <a:gd name="connsiteX0" fmla="*/ 0 w 924269"/>
                      <a:gd name="connsiteY0" fmla="*/ 516063 h 516063"/>
                      <a:gd name="connsiteX1" fmla="*/ 515327 w 924269"/>
                      <a:gd name="connsiteY1" fmla="*/ 374712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546283 w 924269"/>
                      <a:gd name="connsiteY1" fmla="*/ 338993 h 516063"/>
                      <a:gd name="connsiteX2" fmla="*/ 924269 w 924269"/>
                      <a:gd name="connsiteY2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924269"/>
                      <a:gd name="connsiteY0" fmla="*/ 516063 h 516063"/>
                      <a:gd name="connsiteX1" fmla="*/ 924269 w 924269"/>
                      <a:gd name="connsiteY1" fmla="*/ 0 h 516063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7879"/>
                      <a:gd name="connsiteY0" fmla="*/ 320702 h 320702"/>
                      <a:gd name="connsiteX1" fmla="*/ 397879 w 397879"/>
                      <a:gd name="connsiteY1" fmla="*/ 0 h 320702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395166"/>
                      <a:gd name="connsiteY0" fmla="*/ 331556 h 331556"/>
                      <a:gd name="connsiteX1" fmla="*/ 395166 w 395166"/>
                      <a:gd name="connsiteY1" fmla="*/ 0 h 331556"/>
                      <a:gd name="connsiteX0" fmla="*/ 0 w 451392"/>
                      <a:gd name="connsiteY0" fmla="*/ 372985 h 372985"/>
                      <a:gd name="connsiteX1" fmla="*/ 451392 w 451392"/>
                      <a:gd name="connsiteY1" fmla="*/ 0 h 372985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  <a:gd name="connsiteX0" fmla="*/ 0 w 889481"/>
                      <a:gd name="connsiteY0" fmla="*/ 496473 h 496473"/>
                      <a:gd name="connsiteX1" fmla="*/ 889481 w 889481"/>
                      <a:gd name="connsiteY1" fmla="*/ 0 h 496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889481" h="496473">
                        <a:moveTo>
                          <a:pt x="0" y="496473"/>
                        </a:moveTo>
                        <a:cubicBezTo>
                          <a:pt x="118826" y="391275"/>
                          <a:pt x="399166" y="75012"/>
                          <a:pt x="889481" y="0"/>
                        </a:cubicBezTo>
                      </a:path>
                    </a:pathLst>
                  </a:cu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triangle" w="sm" len="sm"/>
                    <a:tailEnd type="none" w="lg" len="lg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95363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" charset="0"/>
                      <a:ea typeface="ＭＳ Ｐゴシック" panose="020B0600070205080204" pitchFamily="34" charset="-128"/>
                    </a:endParaRPr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2052000" y="7920000"/>
                <a:ext cx="1261243" cy="1261243"/>
                <a:chOff x="2052000" y="7920000"/>
                <a:chExt cx="1261243" cy="1261243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2052000" y="7920000"/>
                  <a:ext cx="1261243" cy="1261243"/>
                  <a:chOff x="934802" y="-16667"/>
                  <a:chExt cx="2522535" cy="2520951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934802" y="-16667"/>
                    <a:ext cx="2522535" cy="2520951"/>
                    <a:chOff x="934802" y="5669947"/>
                    <a:chExt cx="2522535" cy="2520951"/>
                  </a:xfrm>
                </p:grpSpPr>
                <p:sp>
                  <p:nvSpPr>
                    <p:cNvPr id="76" name="Rectangl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6387" y="6245947"/>
                      <a:ext cx="2520950" cy="194495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anchor="ctr"/>
                    <a:lstStyle>
                      <a:lvl1pPr defTabSz="1042988">
                        <a:spcBef>
                          <a:spcPct val="20000"/>
                        </a:spcBef>
                        <a:buChar char="•"/>
                        <a:defRPr sz="7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defTabSz="1042988">
                        <a:spcBef>
                          <a:spcPct val="20000"/>
                        </a:spcBef>
                        <a:buChar char="–"/>
                        <a:defRPr sz="6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defTabSz="1042988">
                        <a:spcBef>
                          <a:spcPct val="20000"/>
                        </a:spcBef>
                        <a:buChar char="•"/>
                        <a:defRPr sz="5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defTabSz="1042988">
                        <a:spcBef>
                          <a:spcPct val="20000"/>
                        </a:spcBef>
                        <a:buChar char="–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defTabSz="1042988">
                        <a:spcBef>
                          <a:spcPct val="20000"/>
                        </a:spcBef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defTabSz="10429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4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1042988" eaLnBrk="1" fontAlgn="auto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99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Verdana Pro SemiBold" panose="020B070403050404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7" name="done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4802" y="5669947"/>
                      <a:ext cx="2520950" cy="576000"/>
                    </a:xfrm>
                    <a:prstGeom prst="rect">
                      <a:avLst/>
                    </a:prstGeom>
                    <a:solidFill>
                      <a:srgbClr val="106470"/>
                    </a:solidFill>
                    <a:ln>
                      <a:noFill/>
                    </a:ln>
                  </p:spPr>
                  <p:txBody>
                    <a:bodyPr lIns="252000" tIns="37911" rIns="0" bIns="37911" anchor="ctr"/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27968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00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Resources</a:t>
                      </a:r>
                    </a:p>
                  </p:txBody>
                </p:sp>
              </p:grpSp>
              <p:sp>
                <p:nvSpPr>
                  <p:cNvPr id="75" name="Rectangle 74"/>
                  <p:cNvSpPr/>
                  <p:nvPr/>
                </p:nvSpPr>
                <p:spPr bwMode="auto">
                  <a:xfrm>
                    <a:off x="1114293" y="63750"/>
                    <a:ext cx="360000" cy="360000"/>
                  </a:xfrm>
                  <a:prstGeom prst="rect">
                    <a:avLst/>
                  </a:prstGeom>
                  <a:no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75822" tIns="37911" rIns="75822" bIns="37911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864945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743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27" name="Rectangle 26"/>
                <p:cNvSpPr/>
                <p:nvPr/>
              </p:nvSpPr>
              <p:spPr>
                <a:xfrm>
                  <a:off x="2052000" y="7920000"/>
                  <a:ext cx="1261243" cy="1261243"/>
                </a:xfrm>
                <a:prstGeom prst="rect">
                  <a:avLst/>
                </a:prstGeom>
                <a:noFill/>
                <a:ln w="28575" cap="flat" cmpd="sng" algn="ctr">
                  <a:solidFill>
                    <a:srgbClr val="1064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2796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022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2154688" y="7974015"/>
                  <a:ext cx="184381" cy="179792"/>
                  <a:chOff x="2116004" y="7974296"/>
                  <a:chExt cx="184381" cy="179792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2116004" y="8038965"/>
                    <a:ext cx="184381" cy="115123"/>
                    <a:chOff x="7232339" y="4125355"/>
                    <a:chExt cx="747218" cy="466103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 rot="16200000" flipH="1">
                      <a:off x="7710640" y="4241215"/>
                      <a:ext cx="36000" cy="36000"/>
                    </a:xfrm>
                    <a:prstGeom prst="rect">
                      <a:avLst/>
                    </a:prstGeom>
                    <a:solidFill>
                      <a:srgbClr val="009954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95363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" charset="0"/>
                        <a:ea typeface="ＭＳ Ｐゴシック" panose="020B0600070205080204" pitchFamily="34" charset="-128"/>
                      </a:endParaRPr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7232339" y="4125355"/>
                      <a:ext cx="747218" cy="466103"/>
                      <a:chOff x="7232339" y="4125355"/>
                      <a:chExt cx="747218" cy="466103"/>
                    </a:xfrm>
                  </p:grpSpPr>
                  <p:sp>
                    <p:nvSpPr>
                      <p:cNvPr id="36" name="Rounded Rectangle 35"/>
                      <p:cNvSpPr/>
                      <p:nvPr/>
                    </p:nvSpPr>
                    <p:spPr bwMode="auto">
                      <a:xfrm rot="493871">
                        <a:off x="7257795" y="4398040"/>
                        <a:ext cx="196599" cy="82258"/>
                      </a:xfrm>
                      <a:prstGeom prst="roundRect">
                        <a:avLst>
                          <a:gd name="adj" fmla="val 50000"/>
                        </a:avLst>
                      </a:prstGeom>
                      <a:solidFill>
                        <a:schemeClr val="bg1"/>
                      </a:solidFill>
                      <a:ln w="3175" cap="flat" cmpd="sng" algn="ctr">
                        <a:solidFill>
                          <a:schemeClr val="bg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95363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9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" charset="0"/>
                          <a:ea typeface="ＭＳ Ｐゴシック" panose="020B0600070205080204" pitchFamily="34" charset="-128"/>
                        </a:endParaRPr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>
                        <a:off x="7232339" y="4148975"/>
                        <a:ext cx="747213" cy="442483"/>
                        <a:chOff x="1680759" y="5258369"/>
                        <a:chExt cx="911891" cy="540000"/>
                      </a:xfrm>
                    </p:grpSpPr>
                    <p:cxnSp>
                      <p:nvCxnSpPr>
                        <p:cNvPr id="71" name="Straight Connector 70"/>
                        <p:cNvCxnSpPr/>
                        <p:nvPr/>
                      </p:nvCxnSpPr>
                      <p:spPr bwMode="auto">
                        <a:xfrm>
                          <a:off x="1680759" y="5258369"/>
                          <a:ext cx="0" cy="54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 bwMode="auto">
                        <a:xfrm>
                          <a:off x="2592650" y="5438369"/>
                          <a:ext cx="0" cy="360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 bwMode="auto">
                        <a:xfrm rot="16200000">
                          <a:off x="2147339" y="5266935"/>
                          <a:ext cx="0" cy="864000"/>
                        </a:xfrm>
                        <a:prstGeom prst="line">
                          <a:avLst/>
                        </a:prstGeom>
                        <a:solidFill>
                          <a:srgbClr val="BBE0E3"/>
                        </a:solidFill>
                        <a:ln w="15875" cap="rnd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38" name="Group 37"/>
                      <p:cNvGrpSpPr/>
                      <p:nvPr/>
                    </p:nvGrpSpPr>
                    <p:grpSpPr>
                      <a:xfrm>
                        <a:off x="7295391" y="4125355"/>
                        <a:ext cx="684166" cy="377997"/>
                        <a:chOff x="7295391" y="4125355"/>
                        <a:chExt cx="684166" cy="377997"/>
                      </a:xfrm>
                    </p:grpSpPr>
                    <p:grpSp>
                      <p:nvGrpSpPr>
                        <p:cNvPr id="39" name="Group 38"/>
                        <p:cNvGrpSpPr>
                          <a:grpSpLocks/>
                        </p:cNvGrpSpPr>
                        <p:nvPr/>
                      </p:nvGrpSpPr>
                      <p:grpSpPr>
                        <a:xfrm>
                          <a:off x="7439557" y="4125355"/>
                          <a:ext cx="540000" cy="377997"/>
                          <a:chOff x="9710487" y="4517526"/>
                          <a:chExt cx="502432" cy="337008"/>
                        </a:xfrm>
                      </p:grpSpPr>
                      <p:sp>
                        <p:nvSpPr>
                          <p:cNvPr id="62" name="Rectangle 61"/>
                          <p:cNvSpPr/>
                          <p:nvPr/>
                        </p:nvSpPr>
                        <p:spPr bwMode="auto">
                          <a:xfrm rot="16380000">
                            <a:off x="9915794" y="4454030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3" name="Arc 62"/>
                          <p:cNvSpPr/>
                          <p:nvPr/>
                        </p:nvSpPr>
                        <p:spPr bwMode="auto">
                          <a:xfrm>
                            <a:off x="10122150" y="4563889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4" name="Arc 63"/>
                          <p:cNvSpPr/>
                          <p:nvPr/>
                        </p:nvSpPr>
                        <p:spPr bwMode="auto">
                          <a:xfrm rot="16200000">
                            <a:off x="9919297" y="4380379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5" name="Rectangle 64"/>
                          <p:cNvSpPr/>
                          <p:nvPr/>
                        </p:nvSpPr>
                        <p:spPr bwMode="auto">
                          <a:xfrm rot="16320000" flipH="1">
                            <a:off x="9902846" y="4532388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6" name="Arc 65"/>
                          <p:cNvSpPr/>
                          <p:nvPr/>
                        </p:nvSpPr>
                        <p:spPr bwMode="auto">
                          <a:xfrm rot="10800000" flipH="1">
                            <a:off x="10122202" y="4517526"/>
                            <a:ext cx="55227" cy="336011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7" name="Arc 66"/>
                          <p:cNvSpPr/>
                          <p:nvPr/>
                        </p:nvSpPr>
                        <p:spPr bwMode="auto">
                          <a:xfrm rot="16200000" flipH="1" flipV="1">
                            <a:off x="9965863" y="4574937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8" name="Arc 67"/>
                          <p:cNvSpPr/>
                          <p:nvPr/>
                        </p:nvSpPr>
                        <p:spPr bwMode="auto">
                          <a:xfrm rot="16200000" flipH="1">
                            <a:off x="9919298" y="4528370"/>
                            <a:ext cx="84811" cy="502429"/>
                          </a:xfrm>
                          <a:prstGeom prst="arc">
                            <a:avLst>
                              <a:gd name="adj1" fmla="val 16419212"/>
                              <a:gd name="adj2" fmla="val 3481122"/>
                            </a:avLst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9" name="Arc 68"/>
                          <p:cNvSpPr/>
                          <p:nvPr/>
                        </p:nvSpPr>
                        <p:spPr bwMode="auto">
                          <a:xfrm rot="16200000" flipV="1">
                            <a:off x="9887932" y="4457790"/>
                            <a:ext cx="193586" cy="456382"/>
                          </a:xfrm>
                          <a:prstGeom prst="arc">
                            <a:avLst>
                              <a:gd name="adj1" fmla="val 17193884"/>
                              <a:gd name="adj2" fmla="val 0"/>
                            </a:avLst>
                          </a:prstGeom>
                          <a:solidFill>
                            <a:srgbClr val="106470"/>
                          </a:solidFill>
                          <a:ln w="0" cap="rnd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 bwMode="auto">
                          <a:xfrm rot="21311173" flipH="1">
                            <a:off x="9942411" y="4596616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rgbClr val="106470"/>
                          </a:solidFill>
                          <a:ln w="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0" name="Group 39"/>
                        <p:cNvGrpSpPr/>
                        <p:nvPr/>
                      </p:nvGrpSpPr>
                      <p:grpSpPr>
                        <a:xfrm>
                          <a:off x="7295391" y="4151277"/>
                          <a:ext cx="665973" cy="337010"/>
                          <a:chOff x="7295391" y="4151277"/>
                          <a:chExt cx="665973" cy="337010"/>
                        </a:xfrm>
                      </p:grpSpPr>
                      <p:sp>
                        <p:nvSpPr>
                          <p:cNvPr id="52" name="Rectangle 51"/>
                          <p:cNvSpPr/>
                          <p:nvPr/>
                        </p:nvSpPr>
                        <p:spPr bwMode="auto">
                          <a:xfrm rot="16380000">
                            <a:off x="7664239" y="4087783"/>
                            <a:ext cx="90235" cy="42351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3" name="Arc 52"/>
                          <p:cNvSpPr/>
                          <p:nvPr/>
                        </p:nvSpPr>
                        <p:spPr bwMode="auto">
                          <a:xfrm>
                            <a:off x="7870595" y="4197642"/>
                            <a:ext cx="55281" cy="290645"/>
                          </a:xfrm>
                          <a:prstGeom prst="arc">
                            <a:avLst>
                              <a:gd name="adj1" fmla="val 17110562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4" name="Arc 53"/>
                          <p:cNvSpPr/>
                          <p:nvPr/>
                        </p:nvSpPr>
                        <p:spPr bwMode="auto">
                          <a:xfrm rot="16200000">
                            <a:off x="7667742" y="4014132"/>
                            <a:ext cx="84811" cy="502432"/>
                          </a:xfrm>
                          <a:prstGeom prst="arc">
                            <a:avLst>
                              <a:gd name="adj1" fmla="val 16479146"/>
                              <a:gd name="adj2" fmla="val 2575249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5" name="Rectangle 54"/>
                          <p:cNvSpPr/>
                          <p:nvPr/>
                        </p:nvSpPr>
                        <p:spPr bwMode="auto">
                          <a:xfrm rot="16320000" flipH="1">
                            <a:off x="7648910" y="4168522"/>
                            <a:ext cx="96868" cy="4363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6" name="Arc 55"/>
                          <p:cNvSpPr/>
                          <p:nvPr/>
                        </p:nvSpPr>
                        <p:spPr bwMode="auto">
                          <a:xfrm rot="10800000" flipH="1">
                            <a:off x="7870649" y="4151277"/>
                            <a:ext cx="55227" cy="336010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7" name="Arc 56"/>
                          <p:cNvSpPr/>
                          <p:nvPr/>
                        </p:nvSpPr>
                        <p:spPr bwMode="auto">
                          <a:xfrm rot="16200000" flipH="1" flipV="1">
                            <a:off x="7714308" y="4208690"/>
                            <a:ext cx="84811" cy="409293"/>
                          </a:xfrm>
                          <a:prstGeom prst="arc">
                            <a:avLst>
                              <a:gd name="adj1" fmla="val 16744648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8" name="Arc 57"/>
                          <p:cNvSpPr/>
                          <p:nvPr/>
                        </p:nvSpPr>
                        <p:spPr bwMode="auto">
                          <a:xfrm rot="16200000" flipH="1">
                            <a:off x="7667743" y="4162123"/>
                            <a:ext cx="84811" cy="502429"/>
                          </a:xfrm>
                          <a:prstGeom prst="arc">
                            <a:avLst>
                              <a:gd name="adj1" fmla="val 16439312"/>
                              <a:gd name="adj2" fmla="val 3481122"/>
                            </a:avLst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59" name="Oval 58"/>
                          <p:cNvSpPr/>
                          <p:nvPr/>
                        </p:nvSpPr>
                        <p:spPr bwMode="auto">
                          <a:xfrm rot="16200000">
                            <a:off x="7306267" y="4188432"/>
                            <a:ext cx="206492" cy="228243"/>
                          </a:xfrm>
                          <a:prstGeom prst="ellipse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0" name="Arc 59"/>
                          <p:cNvSpPr/>
                          <p:nvPr/>
                        </p:nvSpPr>
                        <p:spPr bwMode="auto">
                          <a:xfrm rot="16200000" flipV="1">
                            <a:off x="7636377" y="4091543"/>
                            <a:ext cx="193586" cy="456382"/>
                          </a:xfrm>
                          <a:prstGeom prst="arc">
                            <a:avLst>
                              <a:gd name="adj1" fmla="val 17230480"/>
                              <a:gd name="adj2" fmla="val 0"/>
                            </a:avLst>
                          </a:prstGeom>
                          <a:solidFill>
                            <a:schemeClr val="bg1"/>
                          </a:solidFill>
                          <a:ln w="0" cap="rnd" cmpd="sng" algn="ctr">
                            <a:solidFill>
                              <a:schemeClr val="bg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sp>
                        <p:nvSpPr>
                          <p:cNvPr id="61" name="Rectangle 60"/>
                          <p:cNvSpPr/>
                          <p:nvPr/>
                        </p:nvSpPr>
                        <p:spPr bwMode="auto">
                          <a:xfrm rot="21311173" flipH="1">
                            <a:off x="7690856" y="4230369"/>
                            <a:ext cx="96868" cy="212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 w="0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41" name="Group 40"/>
                        <p:cNvGrpSpPr/>
                        <p:nvPr/>
                      </p:nvGrpSpPr>
                      <p:grpSpPr>
                        <a:xfrm>
                          <a:off x="7295391" y="4199308"/>
                          <a:ext cx="604385" cy="278138"/>
                          <a:chOff x="9400010" y="4324709"/>
                          <a:chExt cx="604385" cy="278138"/>
                        </a:xfrm>
                      </p:grpSpPr>
                      <p:sp>
                        <p:nvSpPr>
                          <p:cNvPr id="42" name="Oval 41"/>
                          <p:cNvSpPr/>
                          <p:nvPr/>
                        </p:nvSpPr>
                        <p:spPr bwMode="auto">
                          <a:xfrm rot="16200000">
                            <a:off x="9410886" y="4313833"/>
                            <a:ext cx="206492" cy="228243"/>
                          </a:xfrm>
                          <a:prstGeom prst="ellipse">
                            <a:avLst/>
                          </a:prstGeom>
                          <a:noFill/>
                          <a:ln w="6350" cap="flat" cmpd="sng" algn="ctr">
                            <a:solidFill>
                              <a:srgbClr val="106470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95363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900" b="1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Times" charset="0"/>
                              <a:ea typeface="ＭＳ Ｐゴシック" panose="020B0600070205080204" pitchFamily="34" charset="-128"/>
                            </a:endParaRPr>
                          </a:p>
                        </p:txBody>
                      </p:sp>
                      <p:grpSp>
                        <p:nvGrpSpPr>
                          <p:cNvPr id="43" name="Group 42"/>
                          <p:cNvGrpSpPr/>
                          <p:nvPr/>
                        </p:nvGrpSpPr>
                        <p:grpSpPr>
                          <a:xfrm>
                            <a:off x="9644515" y="4354777"/>
                            <a:ext cx="359880" cy="248070"/>
                            <a:chOff x="9671114" y="4017100"/>
                            <a:chExt cx="359880" cy="248070"/>
                          </a:xfrm>
                        </p:grpSpPr>
                        <p:sp>
                          <p:nvSpPr>
                            <p:cNvPr id="44" name="Arc 43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77326" y="4071378"/>
                              <a:ext cx="191791" cy="83236"/>
                            </a:xfrm>
                            <a:prstGeom prst="arc">
                              <a:avLst>
                                <a:gd name="adj1" fmla="val 18842613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5" name="Arc 44"/>
                            <p:cNvSpPr/>
                            <p:nvPr/>
                          </p:nvSpPr>
                          <p:spPr bwMode="auto">
                            <a:xfrm rot="15420000" flipH="1" flipV="1">
                              <a:off x="9751370" y="3940480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6" name="Arc 45"/>
                            <p:cNvSpPr/>
                            <p:nvPr/>
                          </p:nvSpPr>
                          <p:spPr bwMode="auto">
                            <a:xfrm rot="15420000" flipH="1">
                              <a:off x="9757092" y="3939158"/>
                              <a:ext cx="191791" cy="352303"/>
                            </a:xfrm>
                            <a:prstGeom prst="arc">
                              <a:avLst>
                                <a:gd name="adj1" fmla="val 16262357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 bwMode="auto">
                            <a:xfrm rot="15728079" flipH="1">
                              <a:off x="9787449" y="4099818"/>
                              <a:ext cx="116847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8" name="Arc 47"/>
                            <p:cNvSpPr/>
                            <p:nvPr/>
                          </p:nvSpPr>
                          <p:spPr bwMode="auto">
                            <a:xfrm rot="6120000" flipH="1">
                              <a:off x="9779218" y="4127657"/>
                              <a:ext cx="191791" cy="83236"/>
                            </a:xfrm>
                            <a:prstGeom prst="arc">
                              <a:avLst>
                                <a:gd name="adj1" fmla="val 16576579"/>
                                <a:gd name="adj2" fmla="val 21187369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49" name="Arc 48"/>
                            <p:cNvSpPr/>
                            <p:nvPr/>
                          </p:nvSpPr>
                          <p:spPr bwMode="auto">
                            <a:xfrm rot="6120000" flipH="1">
                              <a:off x="9753203" y="3989942"/>
                              <a:ext cx="191791" cy="352303"/>
                            </a:xfrm>
                            <a:prstGeom prst="arc">
                              <a:avLst>
                                <a:gd name="adj1" fmla="val 20109944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0" name="Arc 49"/>
                            <p:cNvSpPr/>
                            <p:nvPr/>
                          </p:nvSpPr>
                          <p:spPr bwMode="auto">
                            <a:xfrm rot="6120000" flipH="1" flipV="1">
                              <a:off x="9758947" y="3991164"/>
                              <a:ext cx="191791" cy="352303"/>
                            </a:xfrm>
                            <a:prstGeom prst="arc">
                              <a:avLst>
                                <a:gd name="adj1" fmla="val 16744648"/>
                                <a:gd name="adj2" fmla="val 0"/>
                              </a:avLst>
                            </a:prstGeom>
                            <a:noFill/>
                            <a:ln w="6350" cap="flat" cmpd="sng" algn="ctr">
                              <a:solidFill>
                                <a:srgbClr val="106470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 bwMode="auto">
                            <a:xfrm rot="6057988" flipH="1" flipV="1">
                              <a:off x="9817453" y="4078712"/>
                              <a:ext cx="79110" cy="88087"/>
                            </a:xfrm>
                            <a:prstGeom prst="rect">
                              <a:avLst/>
                            </a:prstGeom>
                            <a:noFill/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ctr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95363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  <a:defRPr/>
                              </a:pPr>
                              <a:endParaRPr kumimoji="0" lang="en-GB" sz="900" b="1" i="0" u="none" strike="noStrike" kern="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Times" charset="0"/>
                                <a:ea typeface="ＭＳ Ｐゴシック" panose="020B0600070205080204" pitchFamily="34" charset="-128"/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187602" y="7974296"/>
                    <a:ext cx="48401" cy="48401"/>
                    <a:chOff x="1138754" y="8065193"/>
                    <a:chExt cx="180000" cy="180000"/>
                  </a:xfrm>
                </p:grpSpPr>
                <p:sp>
                  <p:nvSpPr>
                    <p:cNvPr id="31" name="Rounded Rectangle 30"/>
                    <p:cNvSpPr>
                      <a:spLocks noChangeAspect="1"/>
                    </p:cNvSpPr>
                    <p:nvPr/>
                  </p:nvSpPr>
                  <p:spPr>
                    <a:xfrm>
                      <a:off x="1138754" y="8065193"/>
                      <a:ext cx="180000" cy="180000"/>
                    </a:xfrm>
                    <a:prstGeom prst="roundRect">
                      <a:avLst/>
                    </a:prstGeom>
                    <a:noFill/>
                    <a:ln w="8255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32" name="Straight Connector 31"/>
                    <p:cNvCxnSpPr>
                      <a:stCxn id="31" idx="0"/>
                      <a:endCxn id="31" idx="2"/>
                    </p:cNvCxnSpPr>
                    <p:nvPr/>
                  </p:nvCxnSpPr>
                  <p:spPr>
                    <a:xfrm>
                      <a:off x="1228754" y="8065193"/>
                      <a:ext cx="0" cy="18000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/>
                    <p:cNvCxnSpPr>
                      <a:stCxn id="31" idx="1"/>
                      <a:endCxn id="31" idx="3"/>
                    </p:cNvCxnSpPr>
                    <p:nvPr/>
                  </p:nvCxnSpPr>
                  <p:spPr>
                    <a:xfrm>
                      <a:off x="1138754" y="8155193"/>
                      <a:ext cx="180000" cy="0"/>
                    </a:xfrm>
                    <a:prstGeom prst="line">
                      <a:avLst/>
                    </a:prstGeom>
                    <a:ln w="825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1017" name="Rectangle 1016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018" name="Group 1017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019" name="Group 1018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021" name="Freeform 1020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022" name="Group 1021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023" name="Freeform 1022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4" name="Freeform 1023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5" name="Freeform 1024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6" name="Freeform 1025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7" name="Freeform 1026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28" name="Freeform 1027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020" name="Rectangle 1019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04" name="TextBox 100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Design Wall – Part II</a:t>
            </a:r>
          </a:p>
        </p:txBody>
      </p:sp>
    </p:spTree>
    <p:extLst>
      <p:ext uri="{BB962C8B-B14F-4D97-AF65-F5344CB8AC3E}">
        <p14:creationId xmlns:p14="http://schemas.microsoft.com/office/powerpoint/2010/main" val="984008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of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6307200" y="8352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6307200" y="8352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Preconditions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Assumptions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720000" y="3383998"/>
            <a:ext cx="2577600" cy="4752002"/>
            <a:chOff x="720000" y="3383998"/>
            <a:chExt cx="2577600" cy="4752002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000" y="33839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C4400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>
              <a:spLocks/>
            </p:cNvSpPr>
            <p:nvPr/>
          </p:nvSpPr>
          <p:spPr>
            <a:xfrm>
              <a:off x="720000" y="33839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D16938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Inputs</a:t>
              </a:r>
            </a:p>
          </p:txBody>
        </p:sp>
      </p:grp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6307196" y="8892001"/>
            <a:ext cx="8164798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5DAB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5DAB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5DA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7" y="180000"/>
            <a:ext cx="13752000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Theory of</a:t>
            </a:r>
            <a:r>
              <a:rPr lang="en-GB" sz="5100" b="1" baseline="0" dirty="0">
                <a:solidFill>
                  <a:schemeClr val="bg1"/>
                </a:solidFill>
                <a:latin typeface="+mj-lt"/>
              </a:rPr>
              <a:t> Change</a:t>
            </a:r>
            <a:endParaRPr lang="en-GB" sz="5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6307200" y="1440000"/>
            <a:ext cx="81648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>
            <a:spLocks/>
          </p:cNvSpPr>
          <p:nvPr userDrawn="1"/>
        </p:nvSpPr>
        <p:spPr>
          <a:xfrm>
            <a:off x="6307200" y="1440000"/>
            <a:ext cx="81648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Challenge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3B7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20000" y="1440000"/>
            <a:ext cx="53712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>
            <a:spLocks/>
          </p:cNvSpPr>
          <p:nvPr userDrawn="1"/>
        </p:nvSpPr>
        <p:spPr>
          <a:xfrm>
            <a:off x="720000" y="1440000"/>
            <a:ext cx="53712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1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Scope</a:t>
            </a:r>
          </a:p>
        </p:txBody>
      </p:sp>
      <p:sp>
        <p:nvSpPr>
          <p:cNvPr id="8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720000" y="1980001"/>
            <a:ext cx="5371200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6307200" y="1980001"/>
            <a:ext cx="81647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3513600" y="3383998"/>
            <a:ext cx="2577600" cy="4752002"/>
            <a:chOff x="872400" y="3536398"/>
            <a:chExt cx="2577600" cy="4752002"/>
          </a:xfrm>
        </p:grpSpPr>
        <p:sp>
          <p:nvSpPr>
            <p:cNvPr id="91" name="Rounded Rectangle 90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9662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2" name="TextBox 91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Activities</a:t>
              </a:r>
            </a:p>
          </p:txBody>
        </p:sp>
      </p:grpSp>
      <p:grpSp>
        <p:nvGrpSpPr>
          <p:cNvPr id="93" name="Group 92"/>
          <p:cNvGrpSpPr/>
          <p:nvPr userDrawn="1"/>
        </p:nvGrpSpPr>
        <p:grpSpPr>
          <a:xfrm>
            <a:off x="6307200" y="3383998"/>
            <a:ext cx="2577600" cy="4752002"/>
            <a:chOff x="872400" y="3536398"/>
            <a:chExt cx="2577600" cy="4752002"/>
          </a:xfrm>
        </p:grpSpPr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A5173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5" name="TextBox 94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A51739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Outputs</a:t>
              </a:r>
            </a:p>
          </p:txBody>
        </p:sp>
      </p:grpSp>
      <p:grpSp>
        <p:nvGrpSpPr>
          <p:cNvPr id="96" name="Group 95"/>
          <p:cNvGrpSpPr/>
          <p:nvPr userDrawn="1"/>
        </p:nvGrpSpPr>
        <p:grpSpPr>
          <a:xfrm>
            <a:off x="9100800" y="3383998"/>
            <a:ext cx="2577600" cy="4752002"/>
            <a:chOff x="872400" y="3536398"/>
            <a:chExt cx="2577600" cy="4752002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612D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612D70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Outcomes</a:t>
              </a:r>
            </a:p>
          </p:txBody>
        </p:sp>
      </p:grpSp>
      <p:grpSp>
        <p:nvGrpSpPr>
          <p:cNvPr id="99" name="Group 98"/>
          <p:cNvGrpSpPr/>
          <p:nvPr userDrawn="1"/>
        </p:nvGrpSpPr>
        <p:grpSpPr>
          <a:xfrm>
            <a:off x="11894400" y="3383998"/>
            <a:ext cx="2577600" cy="4752002"/>
            <a:chOff x="872400" y="3536398"/>
            <a:chExt cx="2577600" cy="4752002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2400" y="3536398"/>
              <a:ext cx="2577600" cy="4752002"/>
            </a:xfrm>
            <a:prstGeom prst="roundRect">
              <a:avLst>
                <a:gd name="adj" fmla="val 5258"/>
              </a:avLst>
            </a:prstGeom>
            <a:solidFill>
              <a:schemeClr val="bg1"/>
            </a:solidFill>
            <a:ln w="28575" cap="flat" cmpd="sng" algn="ctr">
              <a:solidFill>
                <a:srgbClr val="005DA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3273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34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 userDrawn="1"/>
          </p:nvSpPr>
          <p:spPr>
            <a:xfrm>
              <a:off x="872400" y="3536398"/>
              <a:ext cx="2577600" cy="413617"/>
            </a:xfrm>
            <a:prstGeom prst="rect">
              <a:avLst/>
            </a:prstGeom>
            <a:noFill/>
          </p:spPr>
          <p:txBody>
            <a:bodyPr wrap="square" lIns="180000" tIns="72000" rIns="108000" bIns="0" rtlCol="0" anchor="ctr" anchorCtr="1">
              <a:noAutofit/>
            </a:bodyPr>
            <a:lstStyle/>
            <a:p>
              <a:pPr marL="0" marR="0" lvl="0" indent="0" algn="l" defTabSz="123889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5DAB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Impact</a:t>
              </a:r>
            </a:p>
          </p:txBody>
        </p:sp>
      </p:grpSp>
      <p:sp>
        <p:nvSpPr>
          <p:cNvPr id="102" name="Text Placeholder 10"/>
          <p:cNvSpPr>
            <a:spLocks noGrp="1"/>
          </p:cNvSpPr>
          <p:nvPr>
            <p:ph type="body" sz="quarter" idx="31"/>
          </p:nvPr>
        </p:nvSpPr>
        <p:spPr>
          <a:xfrm>
            <a:off x="35136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3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63072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33"/>
          </p:nvPr>
        </p:nvSpPr>
        <p:spPr>
          <a:xfrm>
            <a:off x="91008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5" name="Text Placeholder 10"/>
          <p:cNvSpPr>
            <a:spLocks noGrp="1"/>
          </p:cNvSpPr>
          <p:nvPr>
            <p:ph type="body" sz="quarter" idx="34"/>
          </p:nvPr>
        </p:nvSpPr>
        <p:spPr>
          <a:xfrm>
            <a:off x="11894400" y="3924000"/>
            <a:ext cx="2577600" cy="4212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8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Nee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719998" y="2045776"/>
            <a:ext cx="13752000" cy="0"/>
          </a:xfrm>
          <a:prstGeom prst="line">
            <a:avLst/>
          </a:prstGeom>
          <a:ln w="28575">
            <a:solidFill>
              <a:srgbClr val="C44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19998" y="271507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719998" y="3384382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719998" y="4053685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719998" y="4722988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719998" y="5392291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719998" y="6061594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719998" y="6730897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719998" y="7400200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719998" y="8069503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719998" y="8738806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719998" y="9408109"/>
            <a:ext cx="1375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ff"/>
          <p:cNvSpPr txBox="1"/>
          <p:nvPr userDrawn="1"/>
        </p:nvSpPr>
        <p:spPr>
          <a:xfrm>
            <a:off x="719995" y="1595026"/>
            <a:ext cx="2548137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As a …</a:t>
            </a:r>
          </a:p>
        </p:txBody>
      </p:sp>
      <p:sp>
        <p:nvSpPr>
          <p:cNvPr id="27" name="off"/>
          <p:cNvSpPr txBox="1"/>
          <p:nvPr userDrawn="1"/>
        </p:nvSpPr>
        <p:spPr>
          <a:xfrm>
            <a:off x="7586130" y="1595026"/>
            <a:ext cx="6885868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</a:t>
            </a:r>
            <a:r>
              <a:rPr lang="en-GB" sz="2000" baseline="0" dirty="0"/>
              <a:t> so that …</a:t>
            </a:r>
            <a:endParaRPr lang="en-GB" sz="2000" dirty="0"/>
          </a:p>
        </p:txBody>
      </p:sp>
      <p:sp>
        <p:nvSpPr>
          <p:cNvPr id="28" name="off"/>
          <p:cNvSpPr txBox="1"/>
          <p:nvPr userDrawn="1"/>
        </p:nvSpPr>
        <p:spPr>
          <a:xfrm>
            <a:off x="3268132" y="1595026"/>
            <a:ext cx="4318001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2000" dirty="0"/>
              <a:t>… I need …</a:t>
            </a:r>
          </a:p>
        </p:txBody>
      </p:sp>
      <p:sp>
        <p:nvSpPr>
          <p:cNvPr id="67" name="Text Placeholder 10"/>
          <p:cNvSpPr>
            <a:spLocks noGrp="1"/>
          </p:cNvSpPr>
          <p:nvPr userDrawn="1">
            <p:ph type="body" sz="quarter" idx="19"/>
          </p:nvPr>
        </p:nvSpPr>
        <p:spPr>
          <a:xfrm>
            <a:off x="719995" y="206215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10"/>
          <p:cNvSpPr>
            <a:spLocks noGrp="1"/>
          </p:cNvSpPr>
          <p:nvPr userDrawn="1">
            <p:ph type="body" sz="quarter" idx="20"/>
          </p:nvPr>
        </p:nvSpPr>
        <p:spPr>
          <a:xfrm>
            <a:off x="3268797" y="206215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9" name="Text Placeholder 10"/>
          <p:cNvSpPr>
            <a:spLocks noGrp="1"/>
          </p:cNvSpPr>
          <p:nvPr userDrawn="1">
            <p:ph type="body" sz="quarter" idx="21"/>
          </p:nvPr>
        </p:nvSpPr>
        <p:spPr>
          <a:xfrm>
            <a:off x="7616196" y="206215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0" name="Text Placeholder 10"/>
          <p:cNvSpPr>
            <a:spLocks noGrp="1"/>
          </p:cNvSpPr>
          <p:nvPr userDrawn="1">
            <p:ph type="body" sz="quarter" idx="22"/>
          </p:nvPr>
        </p:nvSpPr>
        <p:spPr>
          <a:xfrm>
            <a:off x="719995" y="943450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1" name="Text Placeholder 10"/>
          <p:cNvSpPr>
            <a:spLocks noGrp="1"/>
          </p:cNvSpPr>
          <p:nvPr userDrawn="1">
            <p:ph type="body" sz="quarter" idx="23"/>
          </p:nvPr>
        </p:nvSpPr>
        <p:spPr>
          <a:xfrm>
            <a:off x="3268797" y="943450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2" name="Text Placeholder 10"/>
          <p:cNvSpPr>
            <a:spLocks noGrp="1"/>
          </p:cNvSpPr>
          <p:nvPr userDrawn="1">
            <p:ph type="body" sz="quarter" idx="24"/>
          </p:nvPr>
        </p:nvSpPr>
        <p:spPr>
          <a:xfrm>
            <a:off x="7616196" y="943450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3" name="Text Placeholder 10"/>
          <p:cNvSpPr>
            <a:spLocks noGrp="1"/>
          </p:cNvSpPr>
          <p:nvPr userDrawn="1">
            <p:ph type="body" sz="quarter" idx="25"/>
          </p:nvPr>
        </p:nvSpPr>
        <p:spPr>
          <a:xfrm>
            <a:off x="719995" y="273237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4" name="Text Placeholder 10"/>
          <p:cNvSpPr>
            <a:spLocks noGrp="1"/>
          </p:cNvSpPr>
          <p:nvPr userDrawn="1">
            <p:ph type="body" sz="quarter" idx="26"/>
          </p:nvPr>
        </p:nvSpPr>
        <p:spPr>
          <a:xfrm>
            <a:off x="3268797" y="273237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5" name="Text Placeholder 10"/>
          <p:cNvSpPr>
            <a:spLocks noGrp="1"/>
          </p:cNvSpPr>
          <p:nvPr userDrawn="1">
            <p:ph type="body" sz="quarter" idx="27"/>
          </p:nvPr>
        </p:nvSpPr>
        <p:spPr>
          <a:xfrm>
            <a:off x="7616196" y="273237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6" name="Text Placeholder 10"/>
          <p:cNvSpPr>
            <a:spLocks noGrp="1"/>
          </p:cNvSpPr>
          <p:nvPr userDrawn="1">
            <p:ph type="body" sz="quarter" idx="28"/>
          </p:nvPr>
        </p:nvSpPr>
        <p:spPr>
          <a:xfrm>
            <a:off x="719995" y="340258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7" name="Text Placeholder 10"/>
          <p:cNvSpPr>
            <a:spLocks noGrp="1"/>
          </p:cNvSpPr>
          <p:nvPr userDrawn="1">
            <p:ph type="body" sz="quarter" idx="29"/>
          </p:nvPr>
        </p:nvSpPr>
        <p:spPr>
          <a:xfrm>
            <a:off x="3268797" y="340258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8" name="Text Placeholder 10"/>
          <p:cNvSpPr>
            <a:spLocks noGrp="1"/>
          </p:cNvSpPr>
          <p:nvPr userDrawn="1">
            <p:ph type="body" sz="quarter" idx="30"/>
          </p:nvPr>
        </p:nvSpPr>
        <p:spPr>
          <a:xfrm>
            <a:off x="7616196" y="340258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79" name="Text Placeholder 10"/>
          <p:cNvSpPr>
            <a:spLocks noGrp="1"/>
          </p:cNvSpPr>
          <p:nvPr userDrawn="1">
            <p:ph type="body" sz="quarter" idx="31"/>
          </p:nvPr>
        </p:nvSpPr>
        <p:spPr>
          <a:xfrm>
            <a:off x="719995" y="407280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0" name="Text Placeholder 10"/>
          <p:cNvSpPr>
            <a:spLocks noGrp="1"/>
          </p:cNvSpPr>
          <p:nvPr userDrawn="1">
            <p:ph type="body" sz="quarter" idx="32"/>
          </p:nvPr>
        </p:nvSpPr>
        <p:spPr>
          <a:xfrm>
            <a:off x="3268797" y="407280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1" name="Text Placeholder 10"/>
          <p:cNvSpPr>
            <a:spLocks noGrp="1"/>
          </p:cNvSpPr>
          <p:nvPr userDrawn="1">
            <p:ph type="body" sz="quarter" idx="33"/>
          </p:nvPr>
        </p:nvSpPr>
        <p:spPr>
          <a:xfrm>
            <a:off x="7616196" y="407280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2" name="Text Placeholder 10"/>
          <p:cNvSpPr>
            <a:spLocks noGrp="1"/>
          </p:cNvSpPr>
          <p:nvPr userDrawn="1">
            <p:ph type="body" sz="quarter" idx="34"/>
          </p:nvPr>
        </p:nvSpPr>
        <p:spPr>
          <a:xfrm>
            <a:off x="719995" y="474301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3" name="Text Placeholder 10"/>
          <p:cNvSpPr>
            <a:spLocks noGrp="1"/>
          </p:cNvSpPr>
          <p:nvPr userDrawn="1">
            <p:ph type="body" sz="quarter" idx="35"/>
          </p:nvPr>
        </p:nvSpPr>
        <p:spPr>
          <a:xfrm>
            <a:off x="3268797" y="474301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4" name="Text Placeholder 10"/>
          <p:cNvSpPr>
            <a:spLocks noGrp="1"/>
          </p:cNvSpPr>
          <p:nvPr userDrawn="1">
            <p:ph type="body" sz="quarter" idx="36"/>
          </p:nvPr>
        </p:nvSpPr>
        <p:spPr>
          <a:xfrm>
            <a:off x="7616196" y="474301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5" name="Text Placeholder 10"/>
          <p:cNvSpPr>
            <a:spLocks noGrp="1"/>
          </p:cNvSpPr>
          <p:nvPr userDrawn="1">
            <p:ph type="body" sz="quarter" idx="37"/>
          </p:nvPr>
        </p:nvSpPr>
        <p:spPr>
          <a:xfrm>
            <a:off x="719995" y="541322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6" name="Text Placeholder 10"/>
          <p:cNvSpPr>
            <a:spLocks noGrp="1"/>
          </p:cNvSpPr>
          <p:nvPr userDrawn="1">
            <p:ph type="body" sz="quarter" idx="38"/>
          </p:nvPr>
        </p:nvSpPr>
        <p:spPr>
          <a:xfrm>
            <a:off x="3268797" y="541322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7" name="Text Placeholder 10"/>
          <p:cNvSpPr>
            <a:spLocks noGrp="1"/>
          </p:cNvSpPr>
          <p:nvPr userDrawn="1">
            <p:ph type="body" sz="quarter" idx="39"/>
          </p:nvPr>
        </p:nvSpPr>
        <p:spPr>
          <a:xfrm>
            <a:off x="7616196" y="541322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8" name="Text Placeholder 10"/>
          <p:cNvSpPr>
            <a:spLocks noGrp="1"/>
          </p:cNvSpPr>
          <p:nvPr userDrawn="1">
            <p:ph type="body" sz="quarter" idx="40"/>
          </p:nvPr>
        </p:nvSpPr>
        <p:spPr>
          <a:xfrm>
            <a:off x="719995" y="6083442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89" name="Text Placeholder 10"/>
          <p:cNvSpPr>
            <a:spLocks noGrp="1"/>
          </p:cNvSpPr>
          <p:nvPr userDrawn="1">
            <p:ph type="body" sz="quarter" idx="41"/>
          </p:nvPr>
        </p:nvSpPr>
        <p:spPr>
          <a:xfrm>
            <a:off x="3268797" y="6083442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0" name="Text Placeholder 10"/>
          <p:cNvSpPr>
            <a:spLocks noGrp="1"/>
          </p:cNvSpPr>
          <p:nvPr userDrawn="1">
            <p:ph type="body" sz="quarter" idx="42"/>
          </p:nvPr>
        </p:nvSpPr>
        <p:spPr>
          <a:xfrm>
            <a:off x="7616196" y="6083442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1" name="Text Placeholder 10"/>
          <p:cNvSpPr>
            <a:spLocks noGrp="1"/>
          </p:cNvSpPr>
          <p:nvPr userDrawn="1">
            <p:ph type="body" sz="quarter" idx="43"/>
          </p:nvPr>
        </p:nvSpPr>
        <p:spPr>
          <a:xfrm>
            <a:off x="719995" y="6753656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2" name="Text Placeholder 10"/>
          <p:cNvSpPr>
            <a:spLocks noGrp="1"/>
          </p:cNvSpPr>
          <p:nvPr userDrawn="1">
            <p:ph type="body" sz="quarter" idx="44"/>
          </p:nvPr>
        </p:nvSpPr>
        <p:spPr>
          <a:xfrm>
            <a:off x="3268797" y="6753656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3" name="Text Placeholder 10"/>
          <p:cNvSpPr>
            <a:spLocks noGrp="1"/>
          </p:cNvSpPr>
          <p:nvPr userDrawn="1">
            <p:ph type="body" sz="quarter" idx="45"/>
          </p:nvPr>
        </p:nvSpPr>
        <p:spPr>
          <a:xfrm>
            <a:off x="7616196" y="6753656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4" name="Text Placeholder 10"/>
          <p:cNvSpPr>
            <a:spLocks noGrp="1"/>
          </p:cNvSpPr>
          <p:nvPr userDrawn="1">
            <p:ph type="body" sz="quarter" idx="46"/>
          </p:nvPr>
        </p:nvSpPr>
        <p:spPr>
          <a:xfrm>
            <a:off x="719995" y="7423870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5" name="Text Placeholder 10"/>
          <p:cNvSpPr>
            <a:spLocks noGrp="1"/>
          </p:cNvSpPr>
          <p:nvPr userDrawn="1">
            <p:ph type="body" sz="quarter" idx="47"/>
          </p:nvPr>
        </p:nvSpPr>
        <p:spPr>
          <a:xfrm>
            <a:off x="3268797" y="7423870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6" name="Text Placeholder 10"/>
          <p:cNvSpPr>
            <a:spLocks noGrp="1"/>
          </p:cNvSpPr>
          <p:nvPr userDrawn="1">
            <p:ph type="body" sz="quarter" idx="48"/>
          </p:nvPr>
        </p:nvSpPr>
        <p:spPr>
          <a:xfrm>
            <a:off x="7616196" y="7423870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7" name="Text Placeholder 10"/>
          <p:cNvSpPr>
            <a:spLocks noGrp="1"/>
          </p:cNvSpPr>
          <p:nvPr userDrawn="1">
            <p:ph type="body" sz="quarter" idx="49"/>
          </p:nvPr>
        </p:nvSpPr>
        <p:spPr>
          <a:xfrm>
            <a:off x="719995" y="8094084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8" name="Text Placeholder 10"/>
          <p:cNvSpPr>
            <a:spLocks noGrp="1"/>
          </p:cNvSpPr>
          <p:nvPr userDrawn="1">
            <p:ph type="body" sz="quarter" idx="50"/>
          </p:nvPr>
        </p:nvSpPr>
        <p:spPr>
          <a:xfrm>
            <a:off x="3268797" y="8094084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99" name="Text Placeholder 10"/>
          <p:cNvSpPr>
            <a:spLocks noGrp="1"/>
          </p:cNvSpPr>
          <p:nvPr userDrawn="1">
            <p:ph type="body" sz="quarter" idx="51"/>
          </p:nvPr>
        </p:nvSpPr>
        <p:spPr>
          <a:xfrm>
            <a:off x="7616196" y="8094084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0" name="Text Placeholder 10"/>
          <p:cNvSpPr>
            <a:spLocks noGrp="1"/>
          </p:cNvSpPr>
          <p:nvPr userDrawn="1">
            <p:ph type="body" sz="quarter" idx="52"/>
          </p:nvPr>
        </p:nvSpPr>
        <p:spPr>
          <a:xfrm>
            <a:off x="719995" y="8764298"/>
            <a:ext cx="25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1" name="Text Placeholder 10"/>
          <p:cNvSpPr>
            <a:spLocks noGrp="1"/>
          </p:cNvSpPr>
          <p:nvPr userDrawn="1">
            <p:ph type="body" sz="quarter" idx="53"/>
          </p:nvPr>
        </p:nvSpPr>
        <p:spPr>
          <a:xfrm>
            <a:off x="3268797" y="8764298"/>
            <a:ext cx="432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2" name="Text Placeholder 10"/>
          <p:cNvSpPr>
            <a:spLocks noGrp="1"/>
          </p:cNvSpPr>
          <p:nvPr userDrawn="1">
            <p:ph type="body" sz="quarter" idx="54"/>
          </p:nvPr>
        </p:nvSpPr>
        <p:spPr>
          <a:xfrm>
            <a:off x="7616196" y="8764298"/>
            <a:ext cx="6840000" cy="648000"/>
          </a:xfrm>
          <a:prstGeom prst="rect">
            <a:avLst/>
          </a:prstGeom>
        </p:spPr>
        <p:txBody>
          <a:bodyPr lIns="144000" tIns="36000" rIns="72000" bIns="0" anchor="ctr" anchorCtr="0"/>
          <a:lstStyle>
            <a:lvl2pPr marL="0" indent="0" algn="l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7" y="1433476"/>
            <a:ext cx="13752003" cy="8640000"/>
          </a:xfrm>
          <a:prstGeom prst="roundRect">
            <a:avLst>
              <a:gd name="adj" fmla="val 2003"/>
            </a:avLst>
          </a:prstGeom>
          <a:noFill/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1" name="Group 60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3" name="Freeform 62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65" name="Freeform 64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3" name="Freeform 10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5" name="Freeform 10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06" name="Freeform 10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2" name="Rectangle 61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58" name="TextBox 57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Needs</a:t>
            </a:r>
          </a:p>
        </p:txBody>
      </p:sp>
    </p:spTree>
    <p:extLst>
      <p:ext uri="{BB962C8B-B14F-4D97-AF65-F5344CB8AC3E}">
        <p14:creationId xmlns:p14="http://schemas.microsoft.com/office/powerpoint/2010/main" val="15792845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5998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>
            <a:spLocks/>
          </p:cNvSpPr>
          <p:nvPr/>
        </p:nvSpPr>
        <p:spPr>
          <a:xfrm>
            <a:off x="4175998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C4400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Understand the Context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1440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9432000" y="1440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Define the Problem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4176000" y="4896001"/>
            <a:ext cx="5040000" cy="3239999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>
            <a:spLocks/>
          </p:cNvSpPr>
          <p:nvPr/>
        </p:nvSpPr>
        <p:spPr>
          <a:xfrm>
            <a:off x="4176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A5173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Develop the Solution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 noChangeAspect="1"/>
          </p:cNvSpPr>
          <p:nvPr/>
        </p:nvSpPr>
        <p:spPr bwMode="auto">
          <a:xfrm>
            <a:off x="9432000" y="4896000"/>
            <a:ext cx="50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>
            <a:spLocks/>
          </p:cNvSpPr>
          <p:nvPr/>
        </p:nvSpPr>
        <p:spPr>
          <a:xfrm>
            <a:off x="9432000" y="4896000"/>
            <a:ext cx="5040000" cy="413617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Collect the</a:t>
            </a:r>
            <a:r>
              <a:rPr kumimoji="0" lang="en-GB" sz="1800" b="0" i="0" u="none" strike="noStrike" kern="1200" cap="none" spc="0" normalizeH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612D7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Evidence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9432000" y="8352000"/>
            <a:ext cx="50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>
            <a:spLocks/>
          </p:cNvSpPr>
          <p:nvPr/>
        </p:nvSpPr>
        <p:spPr>
          <a:xfrm>
            <a:off x="9432000" y="8352000"/>
            <a:ext cx="5040000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Manage the Plan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4176000" y="8352002"/>
            <a:ext cx="5039998" cy="1727998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>
            <a:spLocks/>
          </p:cNvSpPr>
          <p:nvPr/>
        </p:nvSpPr>
        <p:spPr>
          <a:xfrm>
            <a:off x="4176001" y="8352000"/>
            <a:ext cx="5039999" cy="441191"/>
          </a:xfrm>
          <a:prstGeom prst="rect">
            <a:avLst/>
          </a:prstGeom>
          <a:noFill/>
        </p:spPr>
        <p:txBody>
          <a:bodyPr wrap="non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5DAB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Make the Case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8351998"/>
            <a:ext cx="3240000" cy="1728000"/>
          </a:xfrm>
          <a:prstGeom prst="roundRect">
            <a:avLst>
              <a:gd name="adj" fmla="val 9905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>
            <a:spLocks/>
          </p:cNvSpPr>
          <p:nvPr/>
        </p:nvSpPr>
        <p:spPr>
          <a:xfrm>
            <a:off x="720000" y="8351998"/>
            <a:ext cx="3240000" cy="436595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 the Team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1440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720000" y="1440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44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Agree the Scope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20000" y="4896000"/>
            <a:ext cx="3240000" cy="3240000"/>
          </a:xfrm>
          <a:prstGeom prst="roundRect">
            <a:avLst>
              <a:gd name="adj" fmla="val 5258"/>
            </a:avLst>
          </a:prstGeom>
          <a:solidFill>
            <a:schemeClr val="bg1"/>
          </a:solidFill>
          <a:ln w="28575" cap="flat" cmpd="sng" algn="ctr">
            <a:solidFill>
              <a:srgbClr val="C440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13273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34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/>
          </p:cNvSpPr>
          <p:nvPr/>
        </p:nvSpPr>
        <p:spPr>
          <a:xfrm>
            <a:off x="720000" y="4896000"/>
            <a:ext cx="3240000" cy="413617"/>
          </a:xfrm>
          <a:prstGeom prst="rect">
            <a:avLst/>
          </a:prstGeom>
          <a:noFill/>
        </p:spPr>
        <p:txBody>
          <a:bodyPr wrap="square" lIns="180000" tIns="72000" rIns="108000" bIns="0" rtlCol="0" anchor="ctr" anchorCtr="0">
            <a:noAutofit/>
          </a:bodyPr>
          <a:lstStyle/>
          <a:p>
            <a:pPr marL="0" marR="0" lvl="0" indent="0" algn="l" defTabSz="12388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D16938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Identify the Stakeholders</a:t>
            </a:r>
          </a:p>
        </p:txBody>
      </p:sp>
      <p:sp>
        <p:nvSpPr>
          <p:cNvPr id="49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20000" y="1980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20000" y="8892001"/>
            <a:ext cx="3239996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1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20000" y="5436000"/>
            <a:ext cx="3239996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75998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75998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75998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9432000" y="1980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9432000" y="8892001"/>
            <a:ext cx="5039994" cy="1187999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57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9432000" y="5436000"/>
            <a:ext cx="5039994" cy="2700000"/>
          </a:xfrm>
          <a:prstGeom prst="rect">
            <a:avLst/>
          </a:prstGeom>
        </p:spPr>
        <p:txBody>
          <a:bodyPr lIns="180000" tIns="0" rIns="144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0" name="Text Placeholder 5"/>
          <p:cNvSpPr txBox="1">
            <a:spLocks/>
          </p:cNvSpPr>
          <p:nvPr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67" name="Group 6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69" name="Freeform 6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71" name="Freeform 7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2" name="Freeform 7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3" name="Freeform 7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4" name="Freeform 7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76" name="Freeform 7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8" name="Rectangle 6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4" name="TextBox 33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Canvas</a:t>
            </a:r>
          </a:p>
        </p:txBody>
      </p:sp>
    </p:spTree>
    <p:extLst>
      <p:ext uri="{BB962C8B-B14F-4D97-AF65-F5344CB8AC3E}">
        <p14:creationId xmlns:p14="http://schemas.microsoft.com/office/powerpoint/2010/main" val="40190442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ge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6279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5004000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166" dirty="0">
                <a:solidFill>
                  <a:schemeClr val="bg1"/>
                </a:solidFill>
                <a:cs typeface="Arial" panose="020B0604020202020204" pitchFamily="34" charset="0"/>
              </a:rPr>
              <a:t>-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3651009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2337277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7593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4145524" y="8907108"/>
            <a:ext cx="74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166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6279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612D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612D70"/>
              </a:solidFill>
              <a:cs typeface="Arial" panose="020B0604020202020204" pitchFamily="34" charset="0"/>
            </a:endParaRP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4964741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A5173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A51739"/>
              </a:solidFill>
              <a:cs typeface="Arial" panose="020B0604020202020204" pitchFamily="34" charset="0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3651009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9662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9662F"/>
              </a:solidFill>
              <a:cs typeface="Arial" panose="020B0604020202020204" pitchFamily="34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2337277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119038" rIns="0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C44001"/>
              </a:solidFill>
              <a:cs typeface="Arial" panose="020B0604020202020204" pitchFamily="34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-284915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Agree the Scope</a:t>
            </a:r>
          </a:p>
        </p:txBody>
      </p:sp>
      <p:grpSp>
        <p:nvGrpSpPr>
          <p:cNvPr id="84" name="Group 83"/>
          <p:cNvGrpSpPr/>
          <p:nvPr userDrawn="1"/>
        </p:nvGrpSpPr>
        <p:grpSpPr>
          <a:xfrm>
            <a:off x="2607963" y="1440000"/>
            <a:ext cx="11145004" cy="620779"/>
            <a:chOff x="5216002" y="3065785"/>
            <a:chExt cx="22290008" cy="1241558"/>
          </a:xfrm>
        </p:grpSpPr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23638659" y="3065785"/>
              <a:ext cx="3867351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5216002" y="3075230"/>
              <a:ext cx="2572833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15635" y="3373812"/>
              <a:ext cx="2373565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Scope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4235710" y="3373812"/>
              <a:ext cx="2673248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Output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/>
            <p:nvPr/>
          </p:nvSpPr>
          <p:spPr bwMode="auto">
            <a:xfrm>
              <a:off x="8288927" y="3065785"/>
              <a:ext cx="14849182" cy="1232113"/>
            </a:xfrm>
            <a:prstGeom prst="roundRect">
              <a:avLst>
                <a:gd name="adj" fmla="val 10232"/>
              </a:avLst>
            </a:prstGeom>
            <a:solidFill>
              <a:schemeClr val="bg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238076" tIns="119038" rIns="238076" bIns="11903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25914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124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380574" y="3373811"/>
              <a:ext cx="12665873" cy="6307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Stage Plan</a:t>
              </a:r>
            </a:p>
          </p:txBody>
        </p:sp>
      </p:grp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7593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5DA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grpSp>
        <p:nvGrpSpPr>
          <p:cNvPr id="92" name="Group 91"/>
          <p:cNvGrpSpPr/>
          <p:nvPr userDrawn="1"/>
        </p:nvGrpSpPr>
        <p:grpSpPr>
          <a:xfrm>
            <a:off x="2603561" y="6315108"/>
            <a:ext cx="475193" cy="1062424"/>
            <a:chOff x="2196247" y="8598693"/>
            <a:chExt cx="460818" cy="1029972"/>
          </a:xfrm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2196247" y="8598693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612D70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94" name="TextBox 93"/>
            <p:cNvSpPr txBox="1"/>
            <p:nvPr/>
          </p:nvSpPr>
          <p:spPr>
            <a:xfrm rot="5400000">
              <a:off x="2094739" y="8972971"/>
              <a:ext cx="711160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Identify the</a:t>
              </a:r>
            </a:p>
            <a:p>
              <a:pPr algn="ctr"/>
              <a:r>
                <a:rPr lang="en-GB" sz="975" dirty="0">
                  <a:solidFill>
                    <a:srgbClr val="612D7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Wins</a:t>
              </a:r>
            </a:p>
          </p:txBody>
        </p:sp>
      </p:grp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6549108"/>
            <a:ext cx="1732661" cy="594237"/>
          </a:xfrm>
          <a:prstGeom prst="roundRect">
            <a:avLst/>
          </a:prstGeom>
          <a:solidFill>
            <a:srgbClr val="612D70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Collect the 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Evidence</a:t>
            </a:r>
          </a:p>
        </p:txBody>
      </p:sp>
      <p:grpSp>
        <p:nvGrpSpPr>
          <p:cNvPr id="96" name="Group 95"/>
          <p:cNvGrpSpPr/>
          <p:nvPr userDrawn="1"/>
        </p:nvGrpSpPr>
        <p:grpSpPr>
          <a:xfrm>
            <a:off x="2603561" y="5001108"/>
            <a:ext cx="475193" cy="1070124"/>
            <a:chOff x="2207755" y="7361742"/>
            <a:chExt cx="460818" cy="1037436"/>
          </a:xfrm>
        </p:grpSpPr>
        <p:sp>
          <p:nvSpPr>
            <p:cNvPr id="97" name="Freeform 14"/>
            <p:cNvSpPr>
              <a:spLocks/>
            </p:cNvSpPr>
            <p:nvPr/>
          </p:nvSpPr>
          <p:spPr bwMode="auto">
            <a:xfrm rot="10800000">
              <a:off x="2207755" y="7361742"/>
              <a:ext cx="460818" cy="1029971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A51739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>
                <a:solidFill>
                  <a:srgbClr val="A51739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 rot="5400000">
              <a:off x="1931355" y="7731249"/>
              <a:ext cx="1037431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Describe the</a:t>
              </a:r>
              <a:b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</a:br>
              <a:r>
                <a:rPr lang="en-GB" sz="975" dirty="0">
                  <a:solidFill>
                    <a:srgbClr val="A51739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Big Idea</a:t>
              </a:r>
            </a:p>
          </p:txBody>
        </p:sp>
      </p:grp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5235108"/>
            <a:ext cx="1732661" cy="594237"/>
          </a:xfrm>
          <a:prstGeom prst="roundRect">
            <a:avLst/>
          </a:prstGeom>
          <a:solidFill>
            <a:srgbClr val="A51739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Develop the Solution</a:t>
            </a:r>
          </a:p>
        </p:txBody>
      </p:sp>
      <p:grpSp>
        <p:nvGrpSpPr>
          <p:cNvPr id="100" name="Group 99"/>
          <p:cNvGrpSpPr/>
          <p:nvPr userDrawn="1"/>
        </p:nvGrpSpPr>
        <p:grpSpPr>
          <a:xfrm>
            <a:off x="2603560" y="3687108"/>
            <a:ext cx="475193" cy="1062424"/>
            <a:chOff x="2207756" y="6088144"/>
            <a:chExt cx="460818" cy="1029972"/>
          </a:xfrm>
        </p:grpSpPr>
        <p:sp>
          <p:nvSpPr>
            <p:cNvPr id="101" name="Freeform 14"/>
            <p:cNvSpPr>
              <a:spLocks/>
            </p:cNvSpPr>
            <p:nvPr/>
          </p:nvSpPr>
          <p:spPr bwMode="auto">
            <a:xfrm rot="10800000">
              <a:off x="2207756" y="6088144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9662F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2186578" y="6449435"/>
              <a:ext cx="526994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Tell the</a:t>
              </a:r>
            </a:p>
            <a:p>
              <a:pPr algn="ctr"/>
              <a:r>
                <a:rPr lang="en-GB" sz="975" dirty="0">
                  <a:solidFill>
                    <a:srgbClr val="09662F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Stories</a:t>
              </a: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3921108"/>
            <a:ext cx="1732661" cy="594237"/>
          </a:xfrm>
          <a:prstGeom prst="roundRect">
            <a:avLst/>
          </a:prstGeom>
          <a:solidFill>
            <a:srgbClr val="09662F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Define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Problem</a:t>
            </a: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2603562" y="2373108"/>
            <a:ext cx="475193" cy="1062424"/>
            <a:chOff x="2207756" y="4814541"/>
            <a:chExt cx="460818" cy="1029972"/>
          </a:xfrm>
        </p:grpSpPr>
        <p:sp>
          <p:nvSpPr>
            <p:cNvPr id="105" name="Freeform 14"/>
            <p:cNvSpPr>
              <a:spLocks/>
            </p:cNvSpPr>
            <p:nvPr/>
          </p:nvSpPr>
          <p:spPr bwMode="auto">
            <a:xfrm rot="10800000">
              <a:off x="2207756" y="4814541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C44001"/>
              </a:solidFill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5400000">
              <a:off x="2052140" y="5177527"/>
              <a:ext cx="795866" cy="2984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C4400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Sketch the System</a:t>
              </a:r>
            </a:p>
          </p:txBody>
        </p:sp>
      </p:grp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2607108"/>
            <a:ext cx="1732661" cy="594237"/>
          </a:xfrm>
          <a:prstGeom prst="roundRect">
            <a:avLst/>
          </a:prstGeom>
          <a:solidFill>
            <a:srgbClr val="C4410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Understand the Context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7863108"/>
            <a:ext cx="1732661" cy="594237"/>
          </a:xfrm>
          <a:prstGeom prst="roundRect">
            <a:avLst/>
          </a:prstGeom>
          <a:solidFill>
            <a:srgbClr val="005DAB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Make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Case</a:t>
            </a:r>
          </a:p>
        </p:txBody>
      </p:sp>
      <p:grpSp>
        <p:nvGrpSpPr>
          <p:cNvPr id="109" name="Group 108"/>
          <p:cNvGrpSpPr/>
          <p:nvPr userDrawn="1"/>
        </p:nvGrpSpPr>
        <p:grpSpPr>
          <a:xfrm>
            <a:off x="2603561" y="7629108"/>
            <a:ext cx="475193" cy="1062424"/>
            <a:chOff x="2207756" y="2267335"/>
            <a:chExt cx="460818" cy="1029972"/>
          </a:xfrm>
        </p:grpSpPr>
        <p:sp>
          <p:nvSpPr>
            <p:cNvPr id="110" name="Freeform 15"/>
            <p:cNvSpPr>
              <a:spLocks/>
            </p:cNvSpPr>
            <p:nvPr/>
          </p:nvSpPr>
          <p:spPr bwMode="auto">
            <a:xfrm>
              <a:off x="2207756" y="2267335"/>
              <a:ext cx="460818" cy="1029972"/>
            </a:xfrm>
            <a:custGeom>
              <a:avLst/>
              <a:gdLst>
                <a:gd name="T0" fmla="*/ 135 w 144"/>
                <a:gd name="T1" fmla="*/ 321 h 322"/>
                <a:gd name="T2" fmla="*/ 136 w 144"/>
                <a:gd name="T3" fmla="*/ 321 h 322"/>
                <a:gd name="T4" fmla="*/ 143 w 144"/>
                <a:gd name="T5" fmla="*/ 316 h 322"/>
                <a:gd name="T6" fmla="*/ 144 w 144"/>
                <a:gd name="T7" fmla="*/ 310 h 322"/>
                <a:gd name="T8" fmla="*/ 144 w 144"/>
                <a:gd name="T9" fmla="*/ 308 h 322"/>
                <a:gd name="T10" fmla="*/ 144 w 144"/>
                <a:gd name="T11" fmla="*/ 14 h 322"/>
                <a:gd name="T12" fmla="*/ 144 w 144"/>
                <a:gd name="T13" fmla="*/ 11 h 322"/>
                <a:gd name="T14" fmla="*/ 143 w 144"/>
                <a:gd name="T15" fmla="*/ 6 h 322"/>
                <a:gd name="T16" fmla="*/ 136 w 144"/>
                <a:gd name="T17" fmla="*/ 1 h 322"/>
                <a:gd name="T18" fmla="*/ 133 w 144"/>
                <a:gd name="T19" fmla="*/ 1 h 322"/>
                <a:gd name="T20" fmla="*/ 12 w 144"/>
                <a:gd name="T21" fmla="*/ 71 h 322"/>
                <a:gd name="T22" fmla="*/ 0 w 144"/>
                <a:gd name="T23" fmla="*/ 91 h 322"/>
                <a:gd name="T24" fmla="*/ 0 w 144"/>
                <a:gd name="T25" fmla="*/ 91 h 322"/>
                <a:gd name="T26" fmla="*/ 0 w 144"/>
                <a:gd name="T27" fmla="*/ 231 h 322"/>
                <a:gd name="T28" fmla="*/ 0 w 144"/>
                <a:gd name="T29" fmla="*/ 231 h 322"/>
                <a:gd name="T30" fmla="*/ 12 w 144"/>
                <a:gd name="T31" fmla="*/ 251 h 322"/>
                <a:gd name="T32" fmla="*/ 133 w 144"/>
                <a:gd name="T33" fmla="*/ 321 h 322"/>
                <a:gd name="T34" fmla="*/ 135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135" y="321"/>
                  </a:moveTo>
                  <a:cubicBezTo>
                    <a:pt x="136" y="321"/>
                    <a:pt x="136" y="321"/>
                    <a:pt x="136" y="321"/>
                  </a:cubicBezTo>
                  <a:cubicBezTo>
                    <a:pt x="140" y="322"/>
                    <a:pt x="142" y="319"/>
                    <a:pt x="143" y="316"/>
                  </a:cubicBezTo>
                  <a:cubicBezTo>
                    <a:pt x="144" y="315"/>
                    <a:pt x="144" y="313"/>
                    <a:pt x="144" y="310"/>
                  </a:cubicBezTo>
                  <a:cubicBezTo>
                    <a:pt x="144" y="308"/>
                    <a:pt x="144" y="308"/>
                    <a:pt x="144" y="308"/>
                  </a:cubicBezTo>
                  <a:cubicBezTo>
                    <a:pt x="144" y="14"/>
                    <a:pt x="144" y="14"/>
                    <a:pt x="144" y="14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44" y="9"/>
                    <a:pt x="144" y="7"/>
                    <a:pt x="143" y="6"/>
                  </a:cubicBezTo>
                  <a:cubicBezTo>
                    <a:pt x="142" y="3"/>
                    <a:pt x="140" y="0"/>
                    <a:pt x="136" y="1"/>
                  </a:cubicBezTo>
                  <a:cubicBezTo>
                    <a:pt x="135" y="1"/>
                    <a:pt x="134" y="1"/>
                    <a:pt x="133" y="1"/>
                  </a:cubicBezTo>
                  <a:cubicBezTo>
                    <a:pt x="92" y="25"/>
                    <a:pt x="52" y="48"/>
                    <a:pt x="12" y="71"/>
                  </a:cubicBezTo>
                  <a:cubicBezTo>
                    <a:pt x="5" y="75"/>
                    <a:pt x="0" y="83"/>
                    <a:pt x="0" y="91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9"/>
                    <a:pt x="5" y="247"/>
                    <a:pt x="12" y="251"/>
                  </a:cubicBezTo>
                  <a:cubicBezTo>
                    <a:pt x="52" y="274"/>
                    <a:pt x="92" y="297"/>
                    <a:pt x="133" y="321"/>
                  </a:cubicBezTo>
                  <a:cubicBezTo>
                    <a:pt x="133" y="321"/>
                    <a:pt x="134" y="321"/>
                    <a:pt x="135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5DAB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163933" y="2646349"/>
              <a:ext cx="547209" cy="29131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Draft the</a:t>
              </a:r>
            </a:p>
            <a:p>
              <a:pPr algn="ctr"/>
              <a:r>
                <a:rPr lang="en-GB" sz="975" dirty="0">
                  <a:solidFill>
                    <a:srgbClr val="005DAB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Pitch</a:t>
              </a:r>
            </a:p>
          </p:txBody>
        </p:sp>
      </p:grpSp>
      <p:grpSp>
        <p:nvGrpSpPr>
          <p:cNvPr id="112" name="Group 111"/>
          <p:cNvGrpSpPr/>
          <p:nvPr userDrawn="1"/>
        </p:nvGrpSpPr>
        <p:grpSpPr>
          <a:xfrm>
            <a:off x="2603560" y="8943108"/>
            <a:ext cx="475193" cy="1062424"/>
            <a:chOff x="2219664" y="3540938"/>
            <a:chExt cx="460818" cy="1029972"/>
          </a:xfrm>
        </p:grpSpPr>
        <p:sp>
          <p:nvSpPr>
            <p:cNvPr id="113" name="Freeform 14"/>
            <p:cNvSpPr>
              <a:spLocks/>
            </p:cNvSpPr>
            <p:nvPr/>
          </p:nvSpPr>
          <p:spPr bwMode="auto">
            <a:xfrm rot="10800000">
              <a:off x="2219664" y="3540938"/>
              <a:ext cx="460818" cy="1029972"/>
            </a:xfrm>
            <a:custGeom>
              <a:avLst/>
              <a:gdLst>
                <a:gd name="T0" fmla="*/ 9 w 144"/>
                <a:gd name="T1" fmla="*/ 321 h 322"/>
                <a:gd name="T2" fmla="*/ 8 w 144"/>
                <a:gd name="T3" fmla="*/ 321 h 322"/>
                <a:gd name="T4" fmla="*/ 1 w 144"/>
                <a:gd name="T5" fmla="*/ 316 h 322"/>
                <a:gd name="T6" fmla="*/ 0 w 144"/>
                <a:gd name="T7" fmla="*/ 310 h 322"/>
                <a:gd name="T8" fmla="*/ 0 w 144"/>
                <a:gd name="T9" fmla="*/ 308 h 322"/>
                <a:gd name="T10" fmla="*/ 0 w 144"/>
                <a:gd name="T11" fmla="*/ 14 h 322"/>
                <a:gd name="T12" fmla="*/ 0 w 144"/>
                <a:gd name="T13" fmla="*/ 11 h 322"/>
                <a:gd name="T14" fmla="*/ 1 w 144"/>
                <a:gd name="T15" fmla="*/ 6 h 322"/>
                <a:gd name="T16" fmla="*/ 8 w 144"/>
                <a:gd name="T17" fmla="*/ 1 h 322"/>
                <a:gd name="T18" fmla="*/ 11 w 144"/>
                <a:gd name="T19" fmla="*/ 1 h 322"/>
                <a:gd name="T20" fmla="*/ 132 w 144"/>
                <a:gd name="T21" fmla="*/ 71 h 322"/>
                <a:gd name="T22" fmla="*/ 144 w 144"/>
                <a:gd name="T23" fmla="*/ 91 h 322"/>
                <a:gd name="T24" fmla="*/ 144 w 144"/>
                <a:gd name="T25" fmla="*/ 91 h 322"/>
                <a:gd name="T26" fmla="*/ 144 w 144"/>
                <a:gd name="T27" fmla="*/ 231 h 322"/>
                <a:gd name="T28" fmla="*/ 144 w 144"/>
                <a:gd name="T29" fmla="*/ 231 h 322"/>
                <a:gd name="T30" fmla="*/ 132 w 144"/>
                <a:gd name="T31" fmla="*/ 251 h 322"/>
                <a:gd name="T32" fmla="*/ 11 w 144"/>
                <a:gd name="T33" fmla="*/ 321 h 322"/>
                <a:gd name="T34" fmla="*/ 9 w 144"/>
                <a:gd name="T35" fmla="*/ 32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322">
                  <a:moveTo>
                    <a:pt x="9" y="321"/>
                  </a:moveTo>
                  <a:cubicBezTo>
                    <a:pt x="9" y="321"/>
                    <a:pt x="8" y="321"/>
                    <a:pt x="8" y="321"/>
                  </a:cubicBezTo>
                  <a:cubicBezTo>
                    <a:pt x="4" y="322"/>
                    <a:pt x="2" y="319"/>
                    <a:pt x="1" y="316"/>
                  </a:cubicBezTo>
                  <a:cubicBezTo>
                    <a:pt x="0" y="315"/>
                    <a:pt x="0" y="313"/>
                    <a:pt x="0" y="310"/>
                  </a:cubicBezTo>
                  <a:cubicBezTo>
                    <a:pt x="0" y="308"/>
                    <a:pt x="0" y="308"/>
                    <a:pt x="0" y="30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9"/>
                    <a:pt x="0" y="7"/>
                    <a:pt x="1" y="6"/>
                  </a:cubicBezTo>
                  <a:cubicBezTo>
                    <a:pt x="2" y="3"/>
                    <a:pt x="4" y="0"/>
                    <a:pt x="8" y="1"/>
                  </a:cubicBezTo>
                  <a:cubicBezTo>
                    <a:pt x="9" y="1"/>
                    <a:pt x="10" y="1"/>
                    <a:pt x="11" y="1"/>
                  </a:cubicBezTo>
                  <a:cubicBezTo>
                    <a:pt x="52" y="25"/>
                    <a:pt x="92" y="48"/>
                    <a:pt x="132" y="71"/>
                  </a:cubicBezTo>
                  <a:cubicBezTo>
                    <a:pt x="139" y="75"/>
                    <a:pt x="144" y="83"/>
                    <a:pt x="144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1"/>
                    <a:pt x="144" y="231"/>
                    <a:pt x="144" y="231"/>
                  </a:cubicBezTo>
                  <a:cubicBezTo>
                    <a:pt x="144" y="239"/>
                    <a:pt x="139" y="247"/>
                    <a:pt x="132" y="251"/>
                  </a:cubicBezTo>
                  <a:cubicBezTo>
                    <a:pt x="92" y="274"/>
                    <a:pt x="52" y="297"/>
                    <a:pt x="11" y="321"/>
                  </a:cubicBezTo>
                  <a:cubicBezTo>
                    <a:pt x="11" y="321"/>
                    <a:pt x="10" y="321"/>
                    <a:pt x="9" y="321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rgbClr val="003B71"/>
              </a:solidFill>
              <a:round/>
              <a:headEnd/>
              <a:tailEnd/>
            </a:ln>
          </p:spPr>
          <p:txBody>
            <a:bodyPr vert="horz" wrap="square" lIns="168439" tIns="84220" rIns="168439" bIns="84220" numCol="1" anchor="t" anchorCtr="0" compatLnSpc="1">
              <a:prstTxWarp prst="textNoShape">
                <a:avLst/>
              </a:prstTxWarp>
            </a:bodyPr>
            <a:lstStyle/>
            <a:p>
              <a:endParaRPr lang="en-GB" sz="976" dirty="0"/>
            </a:p>
          </p:txBody>
        </p:sp>
        <p:sp>
          <p:nvSpPr>
            <p:cNvPr id="114" name="TextBox 113"/>
            <p:cNvSpPr txBox="1"/>
            <p:nvPr/>
          </p:nvSpPr>
          <p:spPr>
            <a:xfrm rot="5400000">
              <a:off x="1958887" y="3915467"/>
              <a:ext cx="1006516" cy="2984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Decide the</a:t>
              </a:r>
            </a:p>
            <a:p>
              <a:pPr algn="ctr"/>
              <a:r>
                <a:rPr lang="en-GB" sz="975" dirty="0">
                  <a:solidFill>
                    <a:srgbClr val="003B71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Next Step</a:t>
              </a:r>
            </a:p>
          </p:txBody>
        </p:sp>
      </p:grpSp>
      <p:sp>
        <p:nvSpPr>
          <p:cNvPr id="115" name="Rounded Rectangle 11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720000" y="9177108"/>
            <a:ext cx="1732661" cy="594237"/>
          </a:xfrm>
          <a:prstGeom prst="roundRect">
            <a:avLst/>
          </a:prstGeom>
          <a:solidFill>
            <a:srgbClr val="003B7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Manage the</a:t>
            </a:r>
            <a:b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16" name="Freeform 15"/>
          <p:cNvSpPr>
            <a:spLocks/>
          </p:cNvSpPr>
          <p:nvPr userDrawn="1"/>
        </p:nvSpPr>
        <p:spPr bwMode="auto">
          <a:xfrm flipH="1">
            <a:off x="13925525" y="6315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612D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7" name="Freeform 14"/>
          <p:cNvSpPr>
            <a:spLocks/>
          </p:cNvSpPr>
          <p:nvPr userDrawn="1"/>
        </p:nvSpPr>
        <p:spPr bwMode="auto">
          <a:xfrm rot="10800000" flipH="1">
            <a:off x="13925525" y="5001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A517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8" name="Freeform 14"/>
          <p:cNvSpPr>
            <a:spLocks/>
          </p:cNvSpPr>
          <p:nvPr userDrawn="1"/>
        </p:nvSpPr>
        <p:spPr bwMode="auto">
          <a:xfrm rot="10800000" flipH="1">
            <a:off x="13925525" y="3687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966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19" name="Freeform 14"/>
          <p:cNvSpPr>
            <a:spLocks/>
          </p:cNvSpPr>
          <p:nvPr userDrawn="1"/>
        </p:nvSpPr>
        <p:spPr bwMode="auto">
          <a:xfrm rot="10800000" flipH="1">
            <a:off x="13925525" y="237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C440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0" name="Rounded Rectangle 119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 rot="5400000">
            <a:off x="9573676" y="5883108"/>
            <a:ext cx="7742719" cy="615869"/>
          </a:xfrm>
          <a:prstGeom prst="roundRect">
            <a:avLst>
              <a:gd name="adj" fmla="val 10232"/>
            </a:avLst>
          </a:prstGeom>
          <a:solidFill>
            <a:schemeClr val="tx1"/>
          </a:solidFill>
          <a:ln w="2857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8076" tIns="119038" rIns="238076" bIns="119038" numCol="1" rtlCol="0" anchor="ctr" anchorCtr="0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Review</a:t>
            </a:r>
          </a:p>
        </p:txBody>
      </p:sp>
      <p:sp>
        <p:nvSpPr>
          <p:cNvPr id="121" name="Freeform 15"/>
          <p:cNvSpPr>
            <a:spLocks/>
          </p:cNvSpPr>
          <p:nvPr userDrawn="1"/>
        </p:nvSpPr>
        <p:spPr bwMode="auto">
          <a:xfrm flipH="1">
            <a:off x="13925525" y="7629108"/>
            <a:ext cx="475193" cy="1062424"/>
          </a:xfrm>
          <a:custGeom>
            <a:avLst/>
            <a:gdLst>
              <a:gd name="T0" fmla="*/ 135 w 144"/>
              <a:gd name="T1" fmla="*/ 321 h 322"/>
              <a:gd name="T2" fmla="*/ 136 w 144"/>
              <a:gd name="T3" fmla="*/ 321 h 322"/>
              <a:gd name="T4" fmla="*/ 143 w 144"/>
              <a:gd name="T5" fmla="*/ 316 h 322"/>
              <a:gd name="T6" fmla="*/ 144 w 144"/>
              <a:gd name="T7" fmla="*/ 310 h 322"/>
              <a:gd name="T8" fmla="*/ 144 w 144"/>
              <a:gd name="T9" fmla="*/ 308 h 322"/>
              <a:gd name="T10" fmla="*/ 144 w 144"/>
              <a:gd name="T11" fmla="*/ 14 h 322"/>
              <a:gd name="T12" fmla="*/ 144 w 144"/>
              <a:gd name="T13" fmla="*/ 11 h 322"/>
              <a:gd name="T14" fmla="*/ 143 w 144"/>
              <a:gd name="T15" fmla="*/ 6 h 322"/>
              <a:gd name="T16" fmla="*/ 136 w 144"/>
              <a:gd name="T17" fmla="*/ 1 h 322"/>
              <a:gd name="T18" fmla="*/ 133 w 144"/>
              <a:gd name="T19" fmla="*/ 1 h 322"/>
              <a:gd name="T20" fmla="*/ 12 w 144"/>
              <a:gd name="T21" fmla="*/ 71 h 322"/>
              <a:gd name="T22" fmla="*/ 0 w 144"/>
              <a:gd name="T23" fmla="*/ 91 h 322"/>
              <a:gd name="T24" fmla="*/ 0 w 144"/>
              <a:gd name="T25" fmla="*/ 91 h 322"/>
              <a:gd name="T26" fmla="*/ 0 w 144"/>
              <a:gd name="T27" fmla="*/ 231 h 322"/>
              <a:gd name="T28" fmla="*/ 0 w 144"/>
              <a:gd name="T29" fmla="*/ 231 h 322"/>
              <a:gd name="T30" fmla="*/ 12 w 144"/>
              <a:gd name="T31" fmla="*/ 251 h 322"/>
              <a:gd name="T32" fmla="*/ 133 w 144"/>
              <a:gd name="T33" fmla="*/ 321 h 322"/>
              <a:gd name="T34" fmla="*/ 135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135" y="321"/>
                </a:moveTo>
                <a:cubicBezTo>
                  <a:pt x="136" y="321"/>
                  <a:pt x="136" y="321"/>
                  <a:pt x="136" y="321"/>
                </a:cubicBezTo>
                <a:cubicBezTo>
                  <a:pt x="140" y="322"/>
                  <a:pt x="142" y="319"/>
                  <a:pt x="143" y="316"/>
                </a:cubicBezTo>
                <a:cubicBezTo>
                  <a:pt x="144" y="315"/>
                  <a:pt x="144" y="313"/>
                  <a:pt x="144" y="310"/>
                </a:cubicBezTo>
                <a:cubicBezTo>
                  <a:pt x="144" y="308"/>
                  <a:pt x="144" y="308"/>
                  <a:pt x="144" y="308"/>
                </a:cubicBezTo>
                <a:cubicBezTo>
                  <a:pt x="144" y="14"/>
                  <a:pt x="144" y="14"/>
                  <a:pt x="144" y="14"/>
                </a:cubicBezTo>
                <a:cubicBezTo>
                  <a:pt x="144" y="11"/>
                  <a:pt x="144" y="11"/>
                  <a:pt x="144" y="11"/>
                </a:cubicBezTo>
                <a:cubicBezTo>
                  <a:pt x="144" y="9"/>
                  <a:pt x="144" y="7"/>
                  <a:pt x="143" y="6"/>
                </a:cubicBezTo>
                <a:cubicBezTo>
                  <a:pt x="142" y="3"/>
                  <a:pt x="140" y="0"/>
                  <a:pt x="136" y="1"/>
                </a:cubicBezTo>
                <a:cubicBezTo>
                  <a:pt x="135" y="1"/>
                  <a:pt x="134" y="1"/>
                  <a:pt x="133" y="1"/>
                </a:cubicBezTo>
                <a:cubicBezTo>
                  <a:pt x="92" y="25"/>
                  <a:pt x="52" y="48"/>
                  <a:pt x="12" y="71"/>
                </a:cubicBezTo>
                <a:cubicBezTo>
                  <a:pt x="5" y="75"/>
                  <a:pt x="0" y="83"/>
                  <a:pt x="0" y="91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1"/>
                  <a:pt x="0" y="231"/>
                  <a:pt x="0" y="231"/>
                </a:cubicBezTo>
                <a:cubicBezTo>
                  <a:pt x="0" y="239"/>
                  <a:pt x="5" y="247"/>
                  <a:pt x="12" y="251"/>
                </a:cubicBezTo>
                <a:cubicBezTo>
                  <a:pt x="52" y="274"/>
                  <a:pt x="92" y="297"/>
                  <a:pt x="133" y="321"/>
                </a:cubicBezTo>
                <a:cubicBezTo>
                  <a:pt x="133" y="321"/>
                  <a:pt x="134" y="321"/>
                  <a:pt x="135" y="321"/>
                </a:cubicBezTo>
                <a:close/>
              </a:path>
            </a:pathLst>
          </a:custGeom>
          <a:solidFill>
            <a:srgbClr val="005D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2" name="Freeform 14"/>
          <p:cNvSpPr>
            <a:spLocks/>
          </p:cNvSpPr>
          <p:nvPr userDrawn="1"/>
        </p:nvSpPr>
        <p:spPr bwMode="auto">
          <a:xfrm rot="10800000" flipH="1">
            <a:off x="13925525" y="8943108"/>
            <a:ext cx="475193" cy="1062424"/>
          </a:xfrm>
          <a:custGeom>
            <a:avLst/>
            <a:gdLst>
              <a:gd name="T0" fmla="*/ 9 w 144"/>
              <a:gd name="T1" fmla="*/ 321 h 322"/>
              <a:gd name="T2" fmla="*/ 8 w 144"/>
              <a:gd name="T3" fmla="*/ 321 h 322"/>
              <a:gd name="T4" fmla="*/ 1 w 144"/>
              <a:gd name="T5" fmla="*/ 316 h 322"/>
              <a:gd name="T6" fmla="*/ 0 w 144"/>
              <a:gd name="T7" fmla="*/ 310 h 322"/>
              <a:gd name="T8" fmla="*/ 0 w 144"/>
              <a:gd name="T9" fmla="*/ 308 h 322"/>
              <a:gd name="T10" fmla="*/ 0 w 144"/>
              <a:gd name="T11" fmla="*/ 14 h 322"/>
              <a:gd name="T12" fmla="*/ 0 w 144"/>
              <a:gd name="T13" fmla="*/ 11 h 322"/>
              <a:gd name="T14" fmla="*/ 1 w 144"/>
              <a:gd name="T15" fmla="*/ 6 h 322"/>
              <a:gd name="T16" fmla="*/ 8 w 144"/>
              <a:gd name="T17" fmla="*/ 1 h 322"/>
              <a:gd name="T18" fmla="*/ 11 w 144"/>
              <a:gd name="T19" fmla="*/ 1 h 322"/>
              <a:gd name="T20" fmla="*/ 132 w 144"/>
              <a:gd name="T21" fmla="*/ 71 h 322"/>
              <a:gd name="T22" fmla="*/ 144 w 144"/>
              <a:gd name="T23" fmla="*/ 91 h 322"/>
              <a:gd name="T24" fmla="*/ 144 w 144"/>
              <a:gd name="T25" fmla="*/ 91 h 322"/>
              <a:gd name="T26" fmla="*/ 144 w 144"/>
              <a:gd name="T27" fmla="*/ 231 h 322"/>
              <a:gd name="T28" fmla="*/ 144 w 144"/>
              <a:gd name="T29" fmla="*/ 231 h 322"/>
              <a:gd name="T30" fmla="*/ 132 w 144"/>
              <a:gd name="T31" fmla="*/ 251 h 322"/>
              <a:gd name="T32" fmla="*/ 11 w 144"/>
              <a:gd name="T33" fmla="*/ 321 h 322"/>
              <a:gd name="T34" fmla="*/ 9 w 144"/>
              <a:gd name="T35" fmla="*/ 321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4" h="322">
                <a:moveTo>
                  <a:pt x="9" y="321"/>
                </a:moveTo>
                <a:cubicBezTo>
                  <a:pt x="9" y="321"/>
                  <a:pt x="8" y="321"/>
                  <a:pt x="8" y="321"/>
                </a:cubicBezTo>
                <a:cubicBezTo>
                  <a:pt x="4" y="322"/>
                  <a:pt x="2" y="319"/>
                  <a:pt x="1" y="316"/>
                </a:cubicBezTo>
                <a:cubicBezTo>
                  <a:pt x="0" y="315"/>
                  <a:pt x="0" y="313"/>
                  <a:pt x="0" y="310"/>
                </a:cubicBezTo>
                <a:cubicBezTo>
                  <a:pt x="0" y="308"/>
                  <a:pt x="0" y="308"/>
                  <a:pt x="0" y="308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9"/>
                  <a:pt x="0" y="7"/>
                  <a:pt x="1" y="6"/>
                </a:cubicBezTo>
                <a:cubicBezTo>
                  <a:pt x="2" y="3"/>
                  <a:pt x="4" y="0"/>
                  <a:pt x="8" y="1"/>
                </a:cubicBezTo>
                <a:cubicBezTo>
                  <a:pt x="9" y="1"/>
                  <a:pt x="10" y="1"/>
                  <a:pt x="11" y="1"/>
                </a:cubicBezTo>
                <a:cubicBezTo>
                  <a:pt x="52" y="25"/>
                  <a:pt x="92" y="48"/>
                  <a:pt x="132" y="71"/>
                </a:cubicBezTo>
                <a:cubicBezTo>
                  <a:pt x="139" y="75"/>
                  <a:pt x="144" y="83"/>
                  <a:pt x="144" y="91"/>
                </a:cubicBezTo>
                <a:cubicBezTo>
                  <a:pt x="144" y="91"/>
                  <a:pt x="144" y="91"/>
                  <a:pt x="144" y="9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1"/>
                  <a:pt x="144" y="231"/>
                  <a:pt x="144" y="231"/>
                </a:cubicBezTo>
                <a:cubicBezTo>
                  <a:pt x="144" y="239"/>
                  <a:pt x="139" y="247"/>
                  <a:pt x="132" y="251"/>
                </a:cubicBezTo>
                <a:cubicBezTo>
                  <a:pt x="92" y="274"/>
                  <a:pt x="52" y="297"/>
                  <a:pt x="11" y="321"/>
                </a:cubicBezTo>
                <a:cubicBezTo>
                  <a:pt x="11" y="321"/>
                  <a:pt x="10" y="321"/>
                  <a:pt x="9" y="321"/>
                </a:cubicBezTo>
                <a:close/>
              </a:path>
            </a:pathLst>
          </a:custGeom>
          <a:solidFill>
            <a:srgbClr val="003B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68439" tIns="84220" rIns="168439" bIns="84220" numCol="1" anchor="t" anchorCtr="0" compatLnSpc="1">
            <a:prstTxWarp prst="textNoShape">
              <a:avLst/>
            </a:prstTxWarp>
          </a:bodyPr>
          <a:lstStyle/>
          <a:p>
            <a:endParaRPr lang="en-GB" sz="2148" dirty="0"/>
          </a:p>
        </p:txBody>
      </p:sp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/>
          <p:nvPr userDrawn="1"/>
        </p:nvSpPr>
        <p:spPr bwMode="auto">
          <a:xfrm>
            <a:off x="11816062" y="8907108"/>
            <a:ext cx="1134000" cy="1134000"/>
          </a:xfrm>
          <a:prstGeom prst="roundRect">
            <a:avLst>
              <a:gd name="adj" fmla="val 9380"/>
            </a:avLst>
          </a:prstGeom>
          <a:solidFill>
            <a:schemeClr val="bg1"/>
          </a:solidFill>
          <a:ln w="28575" cap="flat" cmpd="sng" algn="ctr">
            <a:solidFill>
              <a:srgbClr val="003B7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defTabSz="259145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76" dirty="0">
              <a:solidFill>
                <a:srgbClr val="005DAB"/>
              </a:solidFill>
              <a:cs typeface="Arial" panose="020B0604020202020204" pitchFamily="34" charset="0"/>
            </a:endParaRPr>
          </a:p>
        </p:txBody>
      </p: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145524" y="2337277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145524" y="5004000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4145524" y="7593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145524" y="3651009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145524" y="6279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4145524" y="8907108"/>
            <a:ext cx="7434000" cy="1134000"/>
          </a:xfrm>
          <a:prstGeom prst="rect">
            <a:avLst/>
          </a:prstGeom>
        </p:spPr>
        <p:txBody>
          <a:bodyPr lIns="144000" tIns="108000" rIns="72000" bIns="0" anchor="ctr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11816062" y="2337277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2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11816062" y="6279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11816062" y="4964741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4" name="Text Placeholder 10"/>
          <p:cNvSpPr>
            <a:spLocks noGrp="1"/>
          </p:cNvSpPr>
          <p:nvPr>
            <p:ph type="body" sz="quarter" idx="28"/>
          </p:nvPr>
        </p:nvSpPr>
        <p:spPr>
          <a:xfrm>
            <a:off x="11816062" y="7593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5" name="Text Placeholder 10"/>
          <p:cNvSpPr>
            <a:spLocks noGrp="1"/>
          </p:cNvSpPr>
          <p:nvPr>
            <p:ph type="body" sz="quarter" idx="29"/>
          </p:nvPr>
        </p:nvSpPr>
        <p:spPr>
          <a:xfrm>
            <a:off x="11816062" y="8907108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6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11816062" y="3651009"/>
            <a:ext cx="1134000" cy="1134000"/>
          </a:xfrm>
          <a:prstGeom prst="rect">
            <a:avLst/>
          </a:prstGeom>
        </p:spPr>
        <p:txBody>
          <a:bodyPr lIns="0" tIns="108000" rIns="0" bIns="0" anchor="ctr" anchorCtr="1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68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6" name="Group 145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9" name="Freeform 148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1" name="Freeform 150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8" name="Rectangle 147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9" name="TextBox 6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Stage Plan</a:t>
            </a:r>
          </a:p>
        </p:txBody>
      </p:sp>
    </p:spTree>
    <p:extLst>
      <p:ext uri="{BB962C8B-B14F-4D97-AF65-F5344CB8AC3E}">
        <p14:creationId xmlns:p14="http://schemas.microsoft.com/office/powerpoint/2010/main" val="355164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ovement 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97217" y="1520121"/>
            <a:ext cx="10124917" cy="8722496"/>
            <a:chOff x="2469800" y="1320621"/>
            <a:chExt cx="10124917" cy="8722496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2469800" y="1320621"/>
              <a:ext cx="10124917" cy="8722496"/>
              <a:chOff x="5106595" y="2820611"/>
              <a:chExt cx="20249834" cy="17444991"/>
            </a:xfrm>
          </p:grpSpPr>
          <p:grpSp>
            <p:nvGrpSpPr>
              <p:cNvPr id="19" name="Group 18"/>
              <p:cNvGrpSpPr/>
              <p:nvPr/>
            </p:nvGrpSpPr>
            <p:grpSpPr>
              <a:xfrm rot="19800000">
                <a:off x="14929391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104" name="Hexagon 103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6" name="Arc 105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7" name="Arc 106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8" name="Arc 107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09" name="Arc 108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0" name="Arc 109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1" name="Arc 110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112" name="Straight Connector 111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3" name="Straight Connector 112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4" name="Straight Connector 113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5" name="Straight Connector 114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6" name="Straight Connector 115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A51739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rot="12600000">
                <a:off x="14929391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91" name="Hexagon 90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93" name="Arc 92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4" name="Arc 93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5" name="Arc 94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6" name="Arc 95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7" name="Arc 96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8" name="Arc 97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99" name="Straight Connector 98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0" name="Straight Connector 99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1" name="Straight Connector 100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2" name="Straight Connector 101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03" name="Straight Connector 102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5DAB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rot="19800000">
                <a:off x="8412547" y="2820611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78" name="Hexagon 77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1" name="Arc 80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2" name="Arc 81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3" name="Arc 82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4" name="Arc 83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Arc 84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86" name="Straight Connector 85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7" name="Straight Connector 86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89" name="Straight Connector 88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90" name="Straight Connector 89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9662F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rot="19800000">
                <a:off x="18156429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65" name="Hexagon 64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7" name="Arc 66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Arc 67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Arc 70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Arc 71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73" name="Straight Connector 72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4" name="Straight Connector 73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6" name="Straight Connector 75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77" name="Straight Connector 76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612D7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3" name="Group 22"/>
              <p:cNvGrpSpPr/>
              <p:nvPr/>
            </p:nvGrpSpPr>
            <p:grpSpPr>
              <a:xfrm rot="19800000">
                <a:off x="5106595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52" name="Hexagon 51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54" name="Arc 53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Arc 54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Arc 55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7" name="Arc 56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Arc 57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Straight Connector 60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3" name="Straight Connector 62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4" name="Straight Connector 63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C44101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rot="19800000">
                <a:off x="11648403" y="8438456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39" name="Hexagon 38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Arc 40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47" name="Straight Connector 46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8" name="Straight Connector 47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0" name="Straight Connector 49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1" name="Straight Connector 50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1C1C1C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 24"/>
              <p:cNvGrpSpPr/>
              <p:nvPr userDrawn="1"/>
            </p:nvGrpSpPr>
            <p:grpSpPr>
              <a:xfrm rot="12600000">
                <a:off x="8412547" y="14056442"/>
                <a:ext cx="7200000" cy="6209160"/>
                <a:chOff x="22526958" y="2894157"/>
                <a:chExt cx="7200000" cy="6209160"/>
              </a:xfrm>
            </p:grpSpPr>
            <p:sp>
              <p:nvSpPr>
                <p:cNvPr id="26" name="Hexagon 25"/>
                <p:cNvSpPr>
                  <a:spLocks noChangeAspect="1"/>
                </p:cNvSpPr>
                <p:nvPr/>
              </p:nvSpPr>
              <p:spPr>
                <a:xfrm>
                  <a:off x="22526958" y="2894157"/>
                  <a:ext cx="7200000" cy="6206895"/>
                </a:xfrm>
                <a:prstGeom prst="hexagon">
                  <a:avLst>
                    <a:gd name="adj" fmla="val 28726"/>
                    <a:gd name="vf" fmla="val 115470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244273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81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24374015" y="2896655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>
                  <a:off x="24257169" y="2895999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Arc 28"/>
                <p:cNvSpPr>
                  <a:spLocks noChangeAspect="1"/>
                </p:cNvSpPr>
                <p:nvPr/>
              </p:nvSpPr>
              <p:spPr>
                <a:xfrm rot="3600000">
                  <a:off x="27756197" y="2894903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" name="Arc 29"/>
                <p:cNvSpPr>
                  <a:spLocks noChangeAspect="1"/>
                </p:cNvSpPr>
                <p:nvPr/>
              </p:nvSpPr>
              <p:spPr>
                <a:xfrm rot="7200000">
                  <a:off x="29469723" y="5885462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Arc 30"/>
                <p:cNvSpPr>
                  <a:spLocks noChangeAspect="1"/>
                </p:cNvSpPr>
                <p:nvPr/>
              </p:nvSpPr>
              <p:spPr>
                <a:xfrm rot="10800000">
                  <a:off x="27755238" y="8863135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Arc 31"/>
                <p:cNvSpPr>
                  <a:spLocks noChangeAspect="1"/>
                </p:cNvSpPr>
                <p:nvPr/>
              </p:nvSpPr>
              <p:spPr>
                <a:xfrm rot="-3600000">
                  <a:off x="22546637" y="5875221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Arc 32"/>
                <p:cNvSpPr>
                  <a:spLocks noChangeAspect="1"/>
                </p:cNvSpPr>
                <p:nvPr/>
              </p:nvSpPr>
              <p:spPr>
                <a:xfrm rot="-7200000">
                  <a:off x="24267450" y="8863316"/>
                  <a:ext cx="240001" cy="240001"/>
                </a:xfrm>
                <a:prstGeom prst="arc">
                  <a:avLst>
                    <a:gd name="adj1" fmla="val 12438598"/>
                    <a:gd name="adj2" fmla="val 16165489"/>
                  </a:avLst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4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cxnSp>
              <p:nvCxnSpPr>
                <p:cNvPr id="34" name="Straight Connector 33"/>
                <p:cNvCxnSpPr>
                  <a:cxnSpLocks noChangeAspect="1"/>
                </p:cNvCxnSpPr>
                <p:nvPr/>
              </p:nvCxnSpPr>
              <p:spPr>
                <a:xfrm flipV="1">
                  <a:off x="22552819" y="2954931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5" name="Straight Connector 34"/>
                <p:cNvCxnSpPr>
                  <a:cxnSpLocks noChangeAspect="1"/>
                </p:cNvCxnSpPr>
                <p:nvPr/>
              </p:nvCxnSpPr>
              <p:spPr>
                <a:xfrm flipH="1" flipV="1">
                  <a:off x="27971190" y="2939835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371739" y="9102873"/>
                  <a:ext cx="35100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7" name="Straight Connector 36"/>
                <p:cNvCxnSpPr>
                  <a:cxnSpLocks noChangeAspect="1"/>
                </p:cNvCxnSpPr>
                <p:nvPr/>
              </p:nvCxnSpPr>
              <p:spPr>
                <a:xfrm flipH="1">
                  <a:off x="27971190" y="6063740"/>
                  <a:ext cx="1725379" cy="3004846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Straight Connector 37"/>
                <p:cNvCxnSpPr>
                  <a:cxnSpLocks noChangeAspect="1"/>
                </p:cNvCxnSpPr>
                <p:nvPr/>
              </p:nvCxnSpPr>
              <p:spPr>
                <a:xfrm>
                  <a:off x="22565048" y="6057732"/>
                  <a:ext cx="1721167" cy="2992298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3B71"/>
                  </a:solidFill>
                  <a:prstDash val="solid"/>
                  <a:miter lim="800000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>
              <a:off x="3279168" y="3817074"/>
              <a:ext cx="8506180" cy="6158830"/>
              <a:chOff x="6878995" y="7951645"/>
              <a:chExt cx="17009834" cy="12315831"/>
            </a:xfrm>
          </p:grpSpPr>
          <p:sp>
            <p:nvSpPr>
              <p:cNvPr id="12" name="TextBox 11"/>
              <p:cNvSpPr txBox="1">
                <a:spLocks/>
              </p:cNvSpPr>
              <p:nvPr userDrawn="1"/>
            </p:nvSpPr>
            <p:spPr>
              <a:xfrm>
                <a:off x="6878995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Understand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C44001"/>
                    </a:solidFill>
                    <a:effectLst/>
                    <a:uLnTx/>
                    <a:uFillTx/>
                  </a:rPr>
                  <a:t>Context</a:t>
                </a:r>
              </a:p>
            </p:txBody>
          </p:sp>
          <p:sp>
            <p:nvSpPr>
              <p:cNvPr id="13" name="TextBox 12"/>
              <p:cNvSpPr txBox="1">
                <a:spLocks/>
              </p:cNvSpPr>
              <p:nvPr userDrawn="1"/>
            </p:nvSpPr>
            <p:spPr>
              <a:xfrm>
                <a:off x="10184947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Define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9662F"/>
                    </a:solidFill>
                    <a:effectLst/>
                    <a:uLnTx/>
                    <a:uFillTx/>
                  </a:rPr>
                  <a:t>Problem</a:t>
                </a:r>
              </a:p>
            </p:txBody>
          </p:sp>
          <p:sp>
            <p:nvSpPr>
              <p:cNvPr id="14" name="TextBox 13"/>
              <p:cNvSpPr txBox="1">
                <a:spLocks/>
              </p:cNvSpPr>
              <p:nvPr userDrawn="1"/>
            </p:nvSpPr>
            <p:spPr>
              <a:xfrm>
                <a:off x="16701791" y="7951645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Develop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A51739"/>
                    </a:solidFill>
                    <a:effectLst/>
                    <a:uLnTx/>
                    <a:uFillTx/>
                  </a:rPr>
                  <a:t>Solution</a:t>
                </a:r>
              </a:p>
            </p:txBody>
          </p:sp>
          <p:sp>
            <p:nvSpPr>
              <p:cNvPr id="15" name="TextBox 14"/>
              <p:cNvSpPr txBox="1">
                <a:spLocks/>
              </p:cNvSpPr>
              <p:nvPr userDrawn="1"/>
            </p:nvSpPr>
            <p:spPr>
              <a:xfrm>
                <a:off x="19928829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Collect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12D70"/>
                    </a:solidFill>
                    <a:effectLst/>
                    <a:uLnTx/>
                    <a:uFillTx/>
                  </a:rPr>
                  <a:t>Evidence</a:t>
                </a:r>
              </a:p>
            </p:txBody>
          </p:sp>
          <p:sp>
            <p:nvSpPr>
              <p:cNvPr id="16" name="TextBox 15"/>
              <p:cNvSpPr txBox="1">
                <a:spLocks/>
              </p:cNvSpPr>
              <p:nvPr userDrawn="1"/>
            </p:nvSpPr>
            <p:spPr>
              <a:xfrm>
                <a:off x="10184947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Manage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3B71"/>
                    </a:solidFill>
                    <a:effectLst/>
                    <a:uLnTx/>
                    <a:uFillTx/>
                  </a:rPr>
                  <a:t>Plan</a:t>
                </a:r>
              </a:p>
            </p:txBody>
          </p:sp>
          <p:sp>
            <p:nvSpPr>
              <p:cNvPr id="17" name="TextBox 16"/>
              <p:cNvSpPr txBox="1">
                <a:spLocks/>
              </p:cNvSpPr>
              <p:nvPr userDrawn="1"/>
            </p:nvSpPr>
            <p:spPr>
              <a:xfrm>
                <a:off x="16701791" y="19187476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Make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5DAB"/>
                    </a:solidFill>
                    <a:effectLst/>
                    <a:uLnTx/>
                    <a:uFillTx/>
                  </a:rPr>
                  <a:t>Case</a:t>
                </a:r>
              </a:p>
            </p:txBody>
          </p:sp>
          <p:sp>
            <p:nvSpPr>
              <p:cNvPr id="18" name="TextBox 17"/>
              <p:cNvSpPr txBox="1">
                <a:spLocks/>
              </p:cNvSpPr>
              <p:nvPr userDrawn="1"/>
            </p:nvSpPr>
            <p:spPr>
              <a:xfrm>
                <a:off x="13420803" y="13569490"/>
                <a:ext cx="3960000" cy="1080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ctr" defTabSz="120964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Agree the </a:t>
                </a:r>
                <a:b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</a:b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Scope</a:t>
                </a:r>
              </a:p>
            </p:txBody>
          </p:sp>
        </p:grpSp>
      </p:grpSp>
      <p:sp>
        <p:nvSpPr>
          <p:cNvPr id="12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389688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9278472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7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53506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8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4389688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29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54253" y="2189614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0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6021971" y="5010191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3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54253" y="7830767"/>
            <a:ext cx="3114000" cy="1746000"/>
          </a:xfrm>
          <a:prstGeom prst="rect">
            <a:avLst/>
          </a:prstGeom>
        </p:spPr>
        <p:txBody>
          <a:bodyPr lIns="360000" tIns="0" rIns="28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Rectangle 14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42" name="Group 14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45" name="Freeform 14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4" name="Rectangle 14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21" name="TextBox 1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Improvement Terms</a:t>
            </a:r>
          </a:p>
        </p:txBody>
      </p:sp>
    </p:spTree>
    <p:extLst>
      <p:ext uri="{BB962C8B-B14F-4D97-AF65-F5344CB8AC3E}">
        <p14:creationId xmlns:p14="http://schemas.microsoft.com/office/powerpoint/2010/main" val="1508262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Leader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Practice (advanced)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Leadership (expert)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Knowledge (intermediate)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Systems Awareness (novice)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3" name="Arc 2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52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>
            <a:spLocks noChangeAspect="1"/>
          </p:cNvSpPr>
          <p:nvPr userDrawn="1"/>
        </p:nvSpPr>
        <p:spPr>
          <a:xfrm>
            <a:off x="6965014" y="5134701"/>
            <a:ext cx="1260000" cy="1260000"/>
          </a:xfrm>
          <a:prstGeom prst="arc">
            <a:avLst>
              <a:gd name="adj1" fmla="val 2409966"/>
              <a:gd name="adj2" fmla="val 19227026"/>
            </a:avLst>
          </a:prstGeom>
          <a:ln w="101600" cap="rnd">
            <a:solidFill>
              <a:srgbClr val="003B71"/>
            </a:solidFill>
            <a:round/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8" name="Group 27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30" name="Freeform 29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2" name="Freeform 31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Freeform 35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9" name="Rectangle 28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Leadership</a:t>
            </a:r>
          </a:p>
        </p:txBody>
      </p:sp>
    </p:spTree>
    <p:extLst>
      <p:ext uri="{BB962C8B-B14F-4D97-AF65-F5344CB8AC3E}">
        <p14:creationId xmlns:p14="http://schemas.microsoft.com/office/powerpoint/2010/main" val="30742100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s Defin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Human</a:t>
              </a:r>
              <a:r>
                <a:rPr lang="en-GB" sz="2000" baseline="0" dirty="0">
                  <a:solidFill>
                    <a:srgbClr val="000000"/>
                  </a:solidFill>
                </a:rPr>
                <a:t> System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Health</a:t>
              </a:r>
              <a:r>
                <a:rPr lang="en-GB" sz="2000" baseline="0" dirty="0">
                  <a:solidFill>
                    <a:srgbClr val="000000"/>
                  </a:solidFill>
                </a:rPr>
                <a:t> and Care System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Drug Delivery System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Triage System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Systems Definitions</a:t>
            </a:r>
          </a:p>
        </p:txBody>
      </p:sp>
    </p:spTree>
    <p:extLst>
      <p:ext uri="{BB962C8B-B14F-4D97-AF65-F5344CB8AC3E}">
        <p14:creationId xmlns:p14="http://schemas.microsoft.com/office/powerpoint/2010/main" val="36450490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ining Discu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003B7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003B7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19999" y="1440000"/>
            <a:ext cx="13752001" cy="8640000"/>
            <a:chOff x="719999" y="1728000"/>
            <a:chExt cx="13752001" cy="85320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1999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well?</a:t>
              </a:r>
              <a:endParaRPr lang="en-GB" sz="2000" dirty="0"/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172800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7711419" y="172800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What worked less well?</a:t>
              </a:r>
              <a:endParaRPr lang="en-GB" sz="2000" dirty="0"/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999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1999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 to deliver success?</a:t>
              </a:r>
              <a:endParaRPr lang="en-GB" sz="2000" dirty="0"/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52F74A05-C249-8C4F-A7EC-3501ED98CBA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711419" y="6109420"/>
              <a:ext cx="6760581" cy="4150580"/>
            </a:xfrm>
            <a:prstGeom prst="roundRect">
              <a:avLst>
                <a:gd name="adj" fmla="val 3988"/>
              </a:avLst>
            </a:prstGeom>
            <a:solidFill>
              <a:schemeClr val="bg1"/>
            </a:solidFill>
            <a:ln w="28575" cap="flat" cmpd="sng" algn="ctr">
              <a:solidFill>
                <a:srgbClr val="003B7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defTabSz="1327317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134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711419" y="6109420"/>
              <a:ext cx="6760581" cy="414000"/>
            </a:xfrm>
            <a:prstGeom prst="rect">
              <a:avLst/>
            </a:prstGeom>
            <a:noFill/>
          </p:spPr>
          <p:txBody>
            <a:bodyPr wrap="none" lIns="180000" tIns="180000" rIns="144000" bIns="0" rtlCol="0" anchor="ctr" anchorCtr="0">
              <a:noAutofit/>
            </a:bodyPr>
            <a:lstStyle/>
            <a:p>
              <a:pPr algn="ctr"/>
              <a:r>
                <a:rPr lang="en-GB" sz="2000" dirty="0">
                  <a:solidFill>
                    <a:srgbClr val="000000"/>
                  </a:solidFill>
                </a:rPr>
                <a:t>Strategies</a:t>
              </a:r>
              <a:r>
                <a:rPr lang="en-GB" sz="2000" baseline="0" dirty="0">
                  <a:solidFill>
                    <a:srgbClr val="000000"/>
                  </a:solidFill>
                </a:rPr>
                <a:t> to avoid failure?</a:t>
              </a:r>
              <a:endParaRPr lang="en-GB" sz="2000" dirty="0"/>
            </a:p>
          </p:txBody>
        </p:sp>
      </p:grpSp>
      <p:sp>
        <p:nvSpPr>
          <p:cNvPr id="23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39049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4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7729174" y="2052000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5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732425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6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7722550" y="6477504"/>
            <a:ext cx="6732000" cy="3600000"/>
          </a:xfrm>
          <a:prstGeom prst="rect">
            <a:avLst/>
          </a:prstGeom>
        </p:spPr>
        <p:txBody>
          <a:bodyPr lIns="144000" tIns="108000" rIns="72000" bIns="0" anchor="t" anchorCtr="0"/>
          <a:lstStyle>
            <a:lvl2pPr marL="0" indent="0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003B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22" name="Group 21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28" name="Freeform 2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30" name="Freeform 2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Freeform 3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2" name="Freeform 3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7" name="Rectangle 2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9" name="TextBox 1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Training Discussion</a:t>
            </a:r>
          </a:p>
        </p:txBody>
      </p:sp>
    </p:spTree>
    <p:extLst>
      <p:ext uri="{BB962C8B-B14F-4D97-AF65-F5344CB8AC3E}">
        <p14:creationId xmlns:p14="http://schemas.microsoft.com/office/powerpoint/2010/main" val="22072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keholder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3050499" y="1398991"/>
            <a:ext cx="9000000" cy="8999975"/>
            <a:chOff x="3050499" y="1199491"/>
            <a:chExt cx="9000000" cy="8999975"/>
          </a:xfrm>
        </p:grpSpPr>
        <p:sp>
          <p:nvSpPr>
            <p:cNvPr id="10" name="Pie 9"/>
            <p:cNvSpPr>
              <a:spLocks noChangeAspect="1"/>
            </p:cNvSpPr>
            <p:nvPr/>
          </p:nvSpPr>
          <p:spPr>
            <a:xfrm>
              <a:off x="3050501" y="1199493"/>
              <a:ext cx="8999998" cy="8999973"/>
            </a:xfrm>
            <a:prstGeom prst="pi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ArchUp">
                <a:avLst/>
              </a:prstTxWarp>
            </a:bodyPr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770501" y="1919491"/>
              <a:ext cx="7559999" cy="7559977"/>
              <a:chOff x="10011186" y="-3989748"/>
              <a:chExt cx="7560000" cy="7560000"/>
            </a:xfrm>
            <a:solidFill>
              <a:schemeClr val="bg1"/>
            </a:solidFill>
          </p:grpSpPr>
          <p:sp>
            <p:nvSpPr>
              <p:cNvPr id="130" name="Pie 129"/>
              <p:cNvSpPr>
                <a:spLocks noChangeAspect="1"/>
              </p:cNvSpPr>
              <p:nvPr/>
            </p:nvSpPr>
            <p:spPr>
              <a:xfrm rot="27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Pie 130"/>
              <p:cNvSpPr>
                <a:spLocks noChangeAspect="1"/>
              </p:cNvSpPr>
              <p:nvPr/>
            </p:nvSpPr>
            <p:spPr>
              <a:xfrm rot="81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Pie 131"/>
              <p:cNvSpPr>
                <a:spLocks noChangeAspect="1"/>
              </p:cNvSpPr>
              <p:nvPr/>
            </p:nvSpPr>
            <p:spPr>
              <a:xfrm rot="135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3" name="Group 132"/>
              <p:cNvGrpSpPr/>
              <p:nvPr/>
            </p:nvGrpSpPr>
            <p:grpSpPr>
              <a:xfrm>
                <a:off x="10011186" y="-3989748"/>
                <a:ext cx="7560000" cy="7560000"/>
                <a:chOff x="10011186" y="-3989748"/>
                <a:chExt cx="7560000" cy="7560000"/>
              </a:xfrm>
              <a:grpFill/>
            </p:grpSpPr>
            <p:sp>
              <p:nvSpPr>
                <p:cNvPr id="135" name="Pie 134"/>
                <p:cNvSpPr>
                  <a:spLocks noChangeAspect="1"/>
                </p:cNvSpPr>
                <p:nvPr/>
              </p:nvSpPr>
              <p:spPr>
                <a:xfrm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6" name="Pie 135"/>
                <p:cNvSpPr>
                  <a:spLocks noChangeAspect="1"/>
                </p:cNvSpPr>
                <p:nvPr/>
              </p:nvSpPr>
              <p:spPr>
                <a:xfrm rot="54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7" name="Pie 136"/>
                <p:cNvSpPr>
                  <a:spLocks noChangeAspect="1"/>
                </p:cNvSpPr>
                <p:nvPr/>
              </p:nvSpPr>
              <p:spPr>
                <a:xfrm rot="108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>
                  <a:spLocks noChangeAspect="1"/>
                </p:cNvSpPr>
                <p:nvPr/>
              </p:nvSpPr>
              <p:spPr>
                <a:xfrm rot="16200000">
                  <a:off x="10011186" y="-3989748"/>
                  <a:ext cx="7560000" cy="7560000"/>
                </a:xfrm>
                <a:prstGeom prst="pie">
                  <a:avLst>
                    <a:gd name="adj1" fmla="val 13500529"/>
                    <a:gd name="adj2" fmla="val 1620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Pie 133"/>
              <p:cNvSpPr>
                <a:spLocks noChangeAspect="1"/>
              </p:cNvSpPr>
              <p:nvPr/>
            </p:nvSpPr>
            <p:spPr>
              <a:xfrm rot="18900000">
                <a:off x="10011186" y="-3989748"/>
                <a:ext cx="7560000" cy="7560000"/>
              </a:xfrm>
              <a:prstGeom prst="pie">
                <a:avLst>
                  <a:gd name="adj1" fmla="val 13500529"/>
                  <a:gd name="adj2" fmla="val 1620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290500" y="4439483"/>
              <a:ext cx="2520000" cy="251999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50499" y="1199491"/>
              <a:ext cx="9000000" cy="8999975"/>
              <a:chOff x="3050499" y="1199491"/>
              <a:chExt cx="9000000" cy="8999975"/>
            </a:xfrm>
          </p:grpSpPr>
          <p:sp>
            <p:nvSpPr>
              <p:cNvPr id="119" name="Pie 118"/>
              <p:cNvSpPr>
                <a:spLocks noChangeAspect="1"/>
              </p:cNvSpPr>
              <p:nvPr/>
            </p:nvSpPr>
            <p:spPr>
              <a:xfrm>
                <a:off x="3050501" y="1199493"/>
                <a:ext cx="8999998" cy="8999973"/>
              </a:xfrm>
              <a:prstGeom prst="pie">
                <a:avLst>
                  <a:gd name="adj1" fmla="val 16201475"/>
                  <a:gd name="adj2" fmla="val 3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ArchUp">
                  <a:avLst/>
                </a:prstTxWarp>
              </a:bodyPr>
              <a:lstStyle/>
              <a:p>
                <a:pPr algn="ctr"/>
                <a:endParaRPr lang="en-GB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7613558" y="1200246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7" name="Straight Connector 126"/>
                <p:cNvCxnSpPr>
                  <a:stCxn id="129" idx="2"/>
                  <a:endCxn id="128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Arc 127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9" name="Arc 128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21" name="Arc 120"/>
              <p:cNvSpPr/>
              <p:nvPr/>
            </p:nvSpPr>
            <p:spPr>
              <a:xfrm>
                <a:off x="3050499" y="1199491"/>
                <a:ext cx="8999998" cy="8999973"/>
              </a:xfrm>
              <a:prstGeom prst="arc">
                <a:avLst>
                  <a:gd name="adj1" fmla="val 16289764"/>
                  <a:gd name="adj2" fmla="val 5310535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22" name="Arc 121"/>
              <p:cNvSpPr/>
              <p:nvPr/>
            </p:nvSpPr>
            <p:spPr>
              <a:xfrm>
                <a:off x="3710501" y="1859491"/>
                <a:ext cx="7679998" cy="7679977"/>
              </a:xfrm>
              <a:prstGeom prst="arc">
                <a:avLst>
                  <a:gd name="adj1" fmla="val 16310178"/>
                  <a:gd name="adj2" fmla="val 5310163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7613558" y="9538350"/>
                <a:ext cx="120000" cy="658163"/>
                <a:chOff x="3817672" y="2448001"/>
                <a:chExt cx="72000" cy="394899"/>
              </a:xfrm>
            </p:grpSpPr>
            <p:cxnSp>
              <p:nvCxnSpPr>
                <p:cNvPr id="124" name="Straight Connector 123"/>
                <p:cNvCxnSpPr>
                  <a:stCxn id="126" idx="2"/>
                  <a:endCxn id="125" idx="0"/>
                </p:cNvCxnSpPr>
                <p:nvPr/>
              </p:nvCxnSpPr>
              <p:spPr>
                <a:xfrm flipV="1">
                  <a:off x="3817672" y="2484001"/>
                  <a:ext cx="0" cy="322899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5" name="Arc 124"/>
                <p:cNvSpPr>
                  <a:spLocks noChangeAspect="1"/>
                </p:cNvSpPr>
                <p:nvPr/>
              </p:nvSpPr>
              <p:spPr>
                <a:xfrm rot="16200000">
                  <a:off x="3817672" y="24480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26" name="Arc 125"/>
                <p:cNvSpPr>
                  <a:spLocks noChangeAspect="1"/>
                </p:cNvSpPr>
                <p:nvPr/>
              </p:nvSpPr>
              <p:spPr>
                <a:xfrm rot="10800000">
                  <a:off x="3817672" y="27709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3050500" y="1199491"/>
              <a:ext cx="8999998" cy="8999973"/>
              <a:chOff x="3050500" y="1199491"/>
              <a:chExt cx="8999998" cy="8999973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7374916" y="1200244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6" name="Straight Connector 115"/>
                <p:cNvCxnSpPr>
                  <a:stCxn id="117" idx="2"/>
                  <a:endCxn id="118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Arc 116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8" name="Arc 117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  <p:sp>
            <p:nvSpPr>
              <p:cNvPr id="110" name="Arc 109"/>
              <p:cNvSpPr/>
              <p:nvPr/>
            </p:nvSpPr>
            <p:spPr>
              <a:xfrm rot="16200000">
                <a:off x="3050512" y="1199479"/>
                <a:ext cx="8999973" cy="8999998"/>
              </a:xfrm>
              <a:prstGeom prst="arc">
                <a:avLst>
                  <a:gd name="adj1" fmla="val 10881895"/>
                  <a:gd name="adj2" fmla="val 21514400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sp>
            <p:nvSpPr>
              <p:cNvPr id="111" name="Arc 110"/>
              <p:cNvSpPr/>
              <p:nvPr/>
            </p:nvSpPr>
            <p:spPr>
              <a:xfrm rot="16200000">
                <a:off x="3710511" y="1859480"/>
                <a:ext cx="7679977" cy="7679998"/>
              </a:xfrm>
              <a:prstGeom prst="arc">
                <a:avLst>
                  <a:gd name="adj1" fmla="val 10887769"/>
                  <a:gd name="adj2" fmla="val 21498307"/>
                </a:avLst>
              </a:prstGeom>
              <a:ln w="28575">
                <a:solidFill>
                  <a:srgbClr val="1C1C1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800"/>
              </a:p>
            </p:txBody>
          </p:sp>
          <p:grpSp>
            <p:nvGrpSpPr>
              <p:cNvPr id="112" name="Group 111"/>
              <p:cNvGrpSpPr/>
              <p:nvPr/>
            </p:nvGrpSpPr>
            <p:grpSpPr>
              <a:xfrm>
                <a:off x="7374916" y="9538348"/>
                <a:ext cx="120000" cy="658166"/>
                <a:chOff x="3674487" y="2448000"/>
                <a:chExt cx="72000" cy="394901"/>
              </a:xfrm>
            </p:grpSpPr>
            <p:cxnSp>
              <p:nvCxnSpPr>
                <p:cNvPr id="113" name="Straight Connector 112"/>
                <p:cNvCxnSpPr>
                  <a:stCxn id="114" idx="2"/>
                  <a:endCxn id="115" idx="0"/>
                </p:cNvCxnSpPr>
                <p:nvPr/>
              </p:nvCxnSpPr>
              <p:spPr>
                <a:xfrm>
                  <a:off x="3746487" y="2484000"/>
                  <a:ext cx="0" cy="322901"/>
                </a:xfrm>
                <a:prstGeom prst="line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Arc 113"/>
                <p:cNvSpPr>
                  <a:spLocks noChangeAspect="1"/>
                </p:cNvSpPr>
                <p:nvPr/>
              </p:nvSpPr>
              <p:spPr>
                <a:xfrm>
                  <a:off x="3674487" y="2448000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15" name="Arc 114"/>
                <p:cNvSpPr>
                  <a:spLocks noChangeAspect="1"/>
                </p:cNvSpPr>
                <p:nvPr/>
              </p:nvSpPr>
              <p:spPr>
                <a:xfrm rot="5400000">
                  <a:off x="3674487" y="2770901"/>
                  <a:ext cx="72000" cy="72000"/>
                </a:xfrm>
                <a:prstGeom prst="arc">
                  <a:avLst/>
                </a:prstGeom>
                <a:ln w="28575">
                  <a:solidFill>
                    <a:srgbClr val="1C1C1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</p:grpSp>
        </p:grpSp>
        <p:grpSp>
          <p:nvGrpSpPr>
            <p:cNvPr id="15" name="Group 14"/>
            <p:cNvGrpSpPr/>
            <p:nvPr/>
          </p:nvGrpSpPr>
          <p:grpSpPr>
            <a:xfrm>
              <a:off x="3830184" y="1979164"/>
              <a:ext cx="7440632" cy="7440630"/>
              <a:chOff x="12464477" y="7782262"/>
              <a:chExt cx="7440632" cy="7440630"/>
            </a:xfrm>
          </p:grpSpPr>
          <p:grpSp>
            <p:nvGrpSpPr>
              <p:cNvPr id="20" name="Group 19"/>
              <p:cNvGrpSpPr/>
              <p:nvPr/>
            </p:nvGrpSpPr>
            <p:grpSpPr>
              <a:xfrm rot="2700000">
                <a:off x="12464794" y="7782263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99" name="Arc 9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100" name="Arc 9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612D7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8380503" y="2969762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106" name="Straight Connector 105"/>
                  <p:cNvCxnSpPr>
                    <a:stCxn id="107" idx="2"/>
                    <a:endCxn id="10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Arc 10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8" name="Arc 10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102" name="Group 10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103" name="Straight Connector 102"/>
                  <p:cNvCxnSpPr>
                    <a:stCxn id="104" idx="2"/>
                    <a:endCxn id="10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4" name="Arc 10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105" name="Arc 10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612D7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1" name="Group 20"/>
              <p:cNvGrpSpPr/>
              <p:nvPr/>
            </p:nvGrpSpPr>
            <p:grpSpPr>
              <a:xfrm rot="8100000">
                <a:off x="12464794" y="7782263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89" name="Arc 88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90" name="Arc 89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3B7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91" name="Group 90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96" name="Straight Connector 95"/>
                  <p:cNvCxnSpPr>
                    <a:stCxn id="97" idx="2"/>
                    <a:endCxn id="9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Arc 9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8" name="Arc 9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93" name="Straight Connector 92"/>
                  <p:cNvCxnSpPr>
                    <a:stCxn id="94" idx="2"/>
                    <a:endCxn id="9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4" name="Arc 9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95" name="Arc 9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3B7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2" name="Group 21"/>
              <p:cNvGrpSpPr/>
              <p:nvPr/>
            </p:nvGrpSpPr>
            <p:grpSpPr>
              <a:xfrm rot="135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79" name="Arc 7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80" name="Arc 7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6F9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86" name="Straight Connector 85"/>
                  <p:cNvCxnSpPr>
                    <a:stCxn id="87" idx="2"/>
                    <a:endCxn id="8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Arc 8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8" name="Arc 8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82" name="Group 8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83" name="Straight Connector 82"/>
                  <p:cNvCxnSpPr>
                    <a:stCxn id="84" idx="2"/>
                    <a:endCxn id="8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Arc 8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85" name="Arc 8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6F9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3" name="Group 22"/>
              <p:cNvGrpSpPr/>
              <p:nvPr/>
            </p:nvGrpSpPr>
            <p:grpSpPr>
              <a:xfrm rot="5400000">
                <a:off x="12464795" y="7782264"/>
                <a:ext cx="7439998" cy="7440630"/>
                <a:chOff x="3830500" y="1978840"/>
                <a:chExt cx="7439998" cy="7440630"/>
              </a:xfrm>
            </p:grpSpPr>
            <p:sp>
              <p:nvSpPr>
                <p:cNvPr id="69" name="Arc 68"/>
                <p:cNvSpPr>
                  <a:spLocks noChangeAspect="1"/>
                </p:cNvSpPr>
                <p:nvPr/>
              </p:nvSpPr>
              <p:spPr>
                <a:xfrm rot="18900000">
                  <a:off x="3830500" y="1979492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70" name="Arc 69"/>
                <p:cNvSpPr>
                  <a:spLocks noChangeAspect="1"/>
                </p:cNvSpPr>
                <p:nvPr/>
              </p:nvSpPr>
              <p:spPr>
                <a:xfrm rot="18900000">
                  <a:off x="6231100" y="4380084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05DAB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76" name="Straight Connector 75"/>
                  <p:cNvCxnSpPr>
                    <a:stCxn id="77" idx="2"/>
                    <a:endCxn id="7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Arc 7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8" name="Arc 7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72" name="Group 71"/>
                <p:cNvGrpSpPr/>
                <p:nvPr/>
              </p:nvGrpSpPr>
              <p:grpSpPr>
                <a:xfrm>
                  <a:off x="7609891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73" name="Straight Connector 72"/>
                  <p:cNvCxnSpPr>
                    <a:stCxn id="74" idx="2"/>
                    <a:endCxn id="7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Arc 7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75" name="Arc 7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05DAB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 rot="10800000">
                <a:off x="12464793" y="7782262"/>
                <a:ext cx="7439998" cy="7440629"/>
                <a:chOff x="3830500" y="1978840"/>
                <a:chExt cx="7439998" cy="7440629"/>
              </a:xfrm>
            </p:grpSpPr>
            <p:sp>
              <p:nvSpPr>
                <p:cNvPr id="59" name="Arc 58"/>
                <p:cNvSpPr>
                  <a:spLocks noChangeAspect="1"/>
                </p:cNvSpPr>
                <p:nvPr/>
              </p:nvSpPr>
              <p:spPr>
                <a:xfrm rot="18900000">
                  <a:off x="3830500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60" name="Arc 59"/>
                <p:cNvSpPr>
                  <a:spLocks noChangeAspect="1"/>
                </p:cNvSpPr>
                <p:nvPr/>
              </p:nvSpPr>
              <p:spPr>
                <a:xfrm rot="18900000">
                  <a:off x="6231101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AF7A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61" name="Group 60"/>
                <p:cNvGrpSpPr/>
                <p:nvPr/>
              </p:nvGrpSpPr>
              <p:grpSpPr>
                <a:xfrm>
                  <a:off x="8380503" y="2969763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66" name="Straight Connector 65"/>
                  <p:cNvCxnSpPr>
                    <a:stCxn id="67" idx="2"/>
                    <a:endCxn id="68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Arc 66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8" name="Arc 67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63" name="Straight Connector 62"/>
                  <p:cNvCxnSpPr>
                    <a:stCxn id="64" idx="2"/>
                    <a:endCxn id="65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Arc 63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65" name="Arc 64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AF7A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  <p:grpSp>
            <p:nvGrpSpPr>
              <p:cNvPr id="25" name="Group 24"/>
              <p:cNvGrpSpPr/>
              <p:nvPr/>
            </p:nvGrpSpPr>
            <p:grpSpPr>
              <a:xfrm>
                <a:off x="12464477" y="7782263"/>
                <a:ext cx="7440629" cy="7440629"/>
                <a:chOff x="12464477" y="7782263"/>
                <a:chExt cx="7440629" cy="744062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12464794" y="7782263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49" name="Arc 4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50" name="Arc 4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A5173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56" name="Straight Connector 55"/>
                    <p:cNvCxnSpPr>
                      <a:stCxn id="57" idx="2"/>
                      <a:endCxn id="5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Arc 5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8" name="Arc 5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53" name="Straight Connector 52"/>
                    <p:cNvCxnSpPr>
                      <a:stCxn id="54" idx="2"/>
                      <a:endCxn id="5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Arc 5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55" name="Arc 5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A5173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  <p:grpSp>
              <p:nvGrpSpPr>
                <p:cNvPr id="38" name="Group 37"/>
                <p:cNvGrpSpPr/>
                <p:nvPr/>
              </p:nvGrpSpPr>
              <p:grpSpPr>
                <a:xfrm rot="16200000">
                  <a:off x="12464793" y="7782262"/>
                  <a:ext cx="7439998" cy="7440629"/>
                  <a:chOff x="3830500" y="1978840"/>
                  <a:chExt cx="7439998" cy="7440629"/>
                </a:xfrm>
              </p:grpSpPr>
              <p:sp>
                <p:nvSpPr>
                  <p:cNvPr id="39" name="Arc 38"/>
                  <p:cNvSpPr>
                    <a:spLocks noChangeAspect="1"/>
                  </p:cNvSpPr>
                  <p:nvPr/>
                </p:nvSpPr>
                <p:spPr>
                  <a:xfrm rot="18900000">
                    <a:off x="3830500" y="1979491"/>
                    <a:ext cx="7439998" cy="7439978"/>
                  </a:xfrm>
                  <a:prstGeom prst="arc">
                    <a:avLst>
                      <a:gd name="adj1" fmla="val 19004669"/>
                      <a:gd name="adj2" fmla="val 2148915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40" name="Arc 39"/>
                  <p:cNvSpPr>
                    <a:spLocks noChangeAspect="1"/>
                  </p:cNvSpPr>
                  <p:nvPr/>
                </p:nvSpPr>
                <p:spPr>
                  <a:xfrm rot="18900000">
                    <a:off x="6231101" y="4380083"/>
                    <a:ext cx="2638799" cy="2638792"/>
                  </a:xfrm>
                  <a:prstGeom prst="arc">
                    <a:avLst>
                      <a:gd name="adj1" fmla="val 19188582"/>
                      <a:gd name="adj2" fmla="val 21299838"/>
                    </a:avLst>
                  </a:prstGeom>
                  <a:ln w="28575">
                    <a:solidFill>
                      <a:srgbClr val="C4410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grpSp>
                <p:nvGrpSpPr>
                  <p:cNvPr id="41" name="Group 40"/>
                  <p:cNvGrpSpPr/>
                  <p:nvPr/>
                </p:nvGrpSpPr>
                <p:grpSpPr>
                  <a:xfrm>
                    <a:off x="8380503" y="2969763"/>
                    <a:ext cx="1731072" cy="1734630"/>
                    <a:chOff x="8380503" y="2969763"/>
                    <a:chExt cx="1731072" cy="1734630"/>
                  </a:xfrm>
                </p:grpSpPr>
                <p:cxnSp>
                  <p:nvCxnSpPr>
                    <p:cNvPr id="46" name="Straight Connector 45"/>
                    <p:cNvCxnSpPr>
                      <a:stCxn id="47" idx="2"/>
                      <a:endCxn id="48" idx="0"/>
                    </p:cNvCxnSpPr>
                    <p:nvPr/>
                  </p:nvCxnSpPr>
                  <p:spPr>
                    <a:xfrm flipH="1">
                      <a:off x="8482929" y="3072189"/>
                      <a:ext cx="1611072" cy="1614630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7" name="Arc 46"/>
                    <p:cNvSpPr>
                      <a:spLocks noChangeAspect="1"/>
                    </p:cNvSpPr>
                    <p:nvPr/>
                  </p:nvSpPr>
                  <p:spPr>
                    <a:xfrm rot="2700000">
                      <a:off x="9991575" y="296976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8" name="Arc 47"/>
                    <p:cNvSpPr>
                      <a:spLocks noChangeAspect="1"/>
                    </p:cNvSpPr>
                    <p:nvPr/>
                  </p:nvSpPr>
                  <p:spPr>
                    <a:xfrm rot="8100000">
                      <a:off x="8380503" y="4584393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  <p:grpSp>
                <p:nvGrpSpPr>
                  <p:cNvPr id="42" name="Group 41"/>
                  <p:cNvGrpSpPr/>
                  <p:nvPr/>
                </p:nvGrpSpPr>
                <p:grpSpPr>
                  <a:xfrm>
                    <a:off x="7609890" y="1978840"/>
                    <a:ext cx="120000" cy="2405596"/>
                    <a:chOff x="7609890" y="1978840"/>
                    <a:chExt cx="120000" cy="2405596"/>
                  </a:xfrm>
                </p:grpSpPr>
                <p:cxnSp>
                  <p:nvCxnSpPr>
                    <p:cNvPr id="43" name="Straight Connector 42"/>
                    <p:cNvCxnSpPr>
                      <a:stCxn id="44" idx="2"/>
                      <a:endCxn id="45" idx="0"/>
                    </p:cNvCxnSpPr>
                    <p:nvPr/>
                  </p:nvCxnSpPr>
                  <p:spPr>
                    <a:xfrm flipV="1">
                      <a:off x="7609890" y="2038840"/>
                      <a:ext cx="0" cy="2285596"/>
                    </a:xfrm>
                    <a:prstGeom prst="line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Arc 43"/>
                    <p:cNvSpPr>
                      <a:spLocks noChangeAspect="1"/>
                    </p:cNvSpPr>
                    <p:nvPr/>
                  </p:nvSpPr>
                  <p:spPr>
                    <a:xfrm rot="10800000">
                      <a:off x="7609890" y="4264436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  <p:sp>
                  <p:nvSpPr>
                    <p:cNvPr id="45" name="Arc 44"/>
                    <p:cNvSpPr>
                      <a:spLocks noChangeAspect="1"/>
                    </p:cNvSpPr>
                    <p:nvPr/>
                  </p:nvSpPr>
                  <p:spPr>
                    <a:xfrm rot="16200000">
                      <a:off x="7609890" y="1978840"/>
                      <a:ext cx="120000" cy="120000"/>
                    </a:xfrm>
                    <a:prstGeom prst="arc">
                      <a:avLst/>
                    </a:prstGeom>
                    <a:ln w="28575">
                      <a:solidFill>
                        <a:srgbClr val="C4410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sz="1800"/>
                    </a:p>
                  </p:txBody>
                </p:sp>
              </p:grpSp>
            </p:grpSp>
          </p:grpSp>
          <p:grpSp>
            <p:nvGrpSpPr>
              <p:cNvPr id="26" name="Group 25"/>
              <p:cNvGrpSpPr/>
              <p:nvPr/>
            </p:nvGrpSpPr>
            <p:grpSpPr>
              <a:xfrm rot="18900000">
                <a:off x="12464793" y="7782262"/>
                <a:ext cx="7439998" cy="7440629"/>
                <a:chOff x="3830499" y="1978840"/>
                <a:chExt cx="7439998" cy="7440629"/>
              </a:xfrm>
            </p:grpSpPr>
            <p:sp>
              <p:nvSpPr>
                <p:cNvPr id="27" name="Arc 26"/>
                <p:cNvSpPr>
                  <a:spLocks noChangeAspect="1"/>
                </p:cNvSpPr>
                <p:nvPr/>
              </p:nvSpPr>
              <p:spPr>
                <a:xfrm rot="18900000">
                  <a:off x="3830499" y="1979491"/>
                  <a:ext cx="7439998" cy="7439978"/>
                </a:xfrm>
                <a:prstGeom prst="arc">
                  <a:avLst>
                    <a:gd name="adj1" fmla="val 19004669"/>
                    <a:gd name="adj2" fmla="val 2148915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sp>
              <p:nvSpPr>
                <p:cNvPr id="28" name="Arc 27"/>
                <p:cNvSpPr>
                  <a:spLocks noChangeAspect="1"/>
                </p:cNvSpPr>
                <p:nvPr/>
              </p:nvSpPr>
              <p:spPr>
                <a:xfrm rot="18900000">
                  <a:off x="6231100" y="4380083"/>
                  <a:ext cx="2638799" cy="2638792"/>
                </a:xfrm>
                <a:prstGeom prst="arc">
                  <a:avLst>
                    <a:gd name="adj1" fmla="val 19188582"/>
                    <a:gd name="adj2" fmla="val 21299838"/>
                  </a:avLst>
                </a:prstGeom>
                <a:ln w="28575">
                  <a:solidFill>
                    <a:srgbClr val="09662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 sz="1800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8380503" y="2969764"/>
                  <a:ext cx="1731072" cy="1734630"/>
                  <a:chOff x="8380503" y="2969763"/>
                  <a:chExt cx="1731072" cy="1734630"/>
                </a:xfrm>
              </p:grpSpPr>
              <p:cxnSp>
                <p:nvCxnSpPr>
                  <p:cNvPr id="34" name="Straight Connector 33"/>
                  <p:cNvCxnSpPr>
                    <a:stCxn id="35" idx="2"/>
                    <a:endCxn id="36" idx="0"/>
                  </p:cNvCxnSpPr>
                  <p:nvPr/>
                </p:nvCxnSpPr>
                <p:spPr>
                  <a:xfrm flipH="1">
                    <a:off x="8482929" y="3072189"/>
                    <a:ext cx="1611072" cy="1614630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Arc 34"/>
                  <p:cNvSpPr>
                    <a:spLocks noChangeAspect="1"/>
                  </p:cNvSpPr>
                  <p:nvPr/>
                </p:nvSpPr>
                <p:spPr>
                  <a:xfrm rot="2700000">
                    <a:off x="9991575" y="296976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6" name="Arc 35"/>
                  <p:cNvSpPr>
                    <a:spLocks noChangeAspect="1"/>
                  </p:cNvSpPr>
                  <p:nvPr/>
                </p:nvSpPr>
                <p:spPr>
                  <a:xfrm rot="8100000">
                    <a:off x="8380503" y="4584393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7609890" y="1978840"/>
                  <a:ext cx="120000" cy="2405596"/>
                  <a:chOff x="7609890" y="1978840"/>
                  <a:chExt cx="120000" cy="2405596"/>
                </a:xfrm>
              </p:grpSpPr>
              <p:cxnSp>
                <p:nvCxnSpPr>
                  <p:cNvPr id="31" name="Straight Connector 30"/>
                  <p:cNvCxnSpPr>
                    <a:stCxn id="32" idx="2"/>
                    <a:endCxn id="33" idx="0"/>
                  </p:cNvCxnSpPr>
                  <p:nvPr/>
                </p:nvCxnSpPr>
                <p:spPr>
                  <a:xfrm flipV="1">
                    <a:off x="7609890" y="2038840"/>
                    <a:ext cx="0" cy="2285596"/>
                  </a:xfrm>
                  <a:prstGeom prst="line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Arc 31"/>
                  <p:cNvSpPr>
                    <a:spLocks noChangeAspect="1"/>
                  </p:cNvSpPr>
                  <p:nvPr/>
                </p:nvSpPr>
                <p:spPr>
                  <a:xfrm rot="10800000">
                    <a:off x="7609890" y="4264436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  <p:sp>
                <p:nvSpPr>
                  <p:cNvPr id="33" name="Arc 32"/>
                  <p:cNvSpPr>
                    <a:spLocks noChangeAspect="1"/>
                  </p:cNvSpPr>
                  <p:nvPr/>
                </p:nvSpPr>
                <p:spPr>
                  <a:xfrm rot="16200000">
                    <a:off x="7609890" y="1978840"/>
                    <a:ext cx="120000" cy="120000"/>
                  </a:xfrm>
                  <a:prstGeom prst="arc">
                    <a:avLst/>
                  </a:prstGeom>
                  <a:ln w="28575">
                    <a:solidFill>
                      <a:srgbClr val="09662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sz="1800"/>
                  </a:p>
                </p:txBody>
              </p:sp>
            </p:grpSp>
          </p:grpSp>
        </p:grp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6349899" y="4496091"/>
              <a:ext cx="2401200" cy="2401194"/>
            </a:xfrm>
            <a:prstGeom prst="ellipse">
              <a:avLst/>
            </a:prstGeom>
            <a:noFill/>
            <a:ln w="28575">
              <a:solidFill>
                <a:srgbClr val="1C1C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</p:grp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4048601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4048601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8886723" y="4042236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/>
          </p:cNvSpPr>
          <p:nvPr>
            <p:ph type="body" sz="quarter" idx="22"/>
          </p:nvPr>
        </p:nvSpPr>
        <p:spPr>
          <a:xfrm>
            <a:off x="8886723" y="5970690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7610835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/>
          </p:cNvSpPr>
          <p:nvPr>
            <p:ph type="body" sz="quarter" idx="26"/>
          </p:nvPr>
        </p:nvSpPr>
        <p:spPr>
          <a:xfrm>
            <a:off x="5308363" y="74263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7610835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/>
          </p:cNvSpPr>
          <p:nvPr>
            <p:ph type="body" sz="quarter" idx="24"/>
          </p:nvPr>
        </p:nvSpPr>
        <p:spPr>
          <a:xfrm>
            <a:off x="5308363" y="2587692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0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6476194" y="4990868"/>
            <a:ext cx="2160000" cy="1800000"/>
          </a:xfrm>
          <a:prstGeom prst="rect">
            <a:avLst/>
          </a:prstGeom>
        </p:spPr>
        <p:txBody>
          <a:bodyPr lIns="144000" tIns="0" rIns="72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52" name="Rectangle 1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3" name="Group 1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54" name="Group 1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6" name="Freeform 1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57" name="Group 1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58" name="Freeform 1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0" name="Freeform 1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1" name="Freeform 1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2" name="Freeform 1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reeform 1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5" name="Rectangle 1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1" name="TextBox 150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Stakeholder Map</a:t>
            </a:r>
          </a:p>
        </p:txBody>
      </p:sp>
      <p:grpSp>
        <p:nvGrpSpPr>
          <p:cNvPr id="164" name="Group 163"/>
          <p:cNvGrpSpPr>
            <a:grpSpLocks noChangeAspect="1"/>
          </p:cNvGrpSpPr>
          <p:nvPr userDrawn="1"/>
        </p:nvGrpSpPr>
        <p:grpSpPr>
          <a:xfrm>
            <a:off x="3410499" y="1758980"/>
            <a:ext cx="8280000" cy="8279996"/>
            <a:chOff x="2880937" y="957176"/>
            <a:chExt cx="4388401" cy="4388399"/>
          </a:xfrm>
        </p:grpSpPr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 rot="18900000">
              <a:off x="2880937" y="957176"/>
              <a:ext cx="4388400" cy="4388399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Internal</a:t>
              </a:r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 rot="2700000">
              <a:off x="2880938" y="957176"/>
              <a:ext cx="4388399" cy="4388400"/>
            </a:xfrm>
            <a:prstGeom prst="rect">
              <a:avLst/>
            </a:prstGeom>
            <a:noFill/>
            <a:effectLst/>
          </p:spPr>
          <p:txBody>
            <a:bodyPr spcFirstLastPara="1" wrap="none" lIns="25685" tIns="12843" rIns="25685" bIns="12843" numCol="1">
              <a:prstTxWarp prst="textArchUp">
                <a:avLst/>
              </a:prstTxWarp>
              <a:spAutoFit/>
            </a:bodyPr>
            <a:lstStyle/>
            <a:p>
              <a:pPr algn="ctr" defTabSz="656613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2000" kern="0" dirty="0">
                  <a:ln w="0"/>
                  <a:solidFill>
                    <a:prstClr val="black"/>
                  </a:solidFill>
                  <a:latin typeface="Verdana"/>
                </a:rPr>
                <a:t>External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8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Co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4410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4410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Environmental factors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4" name="Group 153"/>
          <p:cNvGrpSpPr/>
          <p:nvPr userDrawn="1"/>
        </p:nvGrpSpPr>
        <p:grpSpPr>
          <a:xfrm>
            <a:off x="4139675" y="2478991"/>
            <a:ext cx="6840000" cy="6840000"/>
            <a:chOff x="3600000" y="1800000"/>
            <a:chExt cx="3283200" cy="3283200"/>
          </a:xfrm>
        </p:grpSpPr>
        <p:sp>
          <p:nvSpPr>
            <p:cNvPr id="155" name="Oval 154"/>
            <p:cNvSpPr>
              <a:spLocks noChangeAspect="1"/>
            </p:cNvSpPr>
            <p:nvPr/>
          </p:nvSpPr>
          <p:spPr>
            <a:xfrm>
              <a:off x="3600000" y="1800000"/>
              <a:ext cx="3283200" cy="32832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6" name="Rectangle 155"/>
            <p:cNvSpPr>
              <a:spLocks noChangeAspect="1"/>
            </p:cNvSpPr>
            <p:nvPr/>
          </p:nvSpPr>
          <p:spPr>
            <a:xfrm>
              <a:off x="3729600" y="1929600"/>
              <a:ext cx="3024000" cy="3024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Not able to influence, but important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Able to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5"/>
          <p:cNvGrpSpPr/>
          <p:nvPr userDrawn="1"/>
        </p:nvGrpSpPr>
        <p:grpSpPr>
          <a:xfrm>
            <a:off x="6299675" y="4638991"/>
            <a:ext cx="2520000" cy="2520000"/>
            <a:chOff x="6238199" y="4474926"/>
            <a:chExt cx="2520000" cy="2520000"/>
          </a:xfrm>
        </p:grpSpPr>
        <p:sp>
          <p:nvSpPr>
            <p:cNvPr id="161" name="Oval 160"/>
            <p:cNvSpPr>
              <a:spLocks noChangeAspect="1"/>
            </p:cNvSpPr>
            <p:nvPr/>
          </p:nvSpPr>
          <p:spPr>
            <a:xfrm>
              <a:off x="6238199" y="4474926"/>
              <a:ext cx="2520000" cy="252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03B71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6508199" y="4744926"/>
              <a:ext cx="1980000" cy="198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3B71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Under direct control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3B7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09094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411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626439" y="598976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Rectangle 47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0" name="Group 49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2" name="Freeform 51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4" name="Freeform 53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Freeform 54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Freeform 55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reeform 56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Freeform 57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7" name="TextBox 46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Context</a:t>
            </a:r>
          </a:p>
        </p:txBody>
      </p:sp>
    </p:spTree>
    <p:extLst>
      <p:ext uri="{BB962C8B-B14F-4D97-AF65-F5344CB8AC3E}">
        <p14:creationId xmlns:p14="http://schemas.microsoft.com/office/powerpoint/2010/main" val="267614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Boundar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3059675" y="1398991"/>
            <a:ext cx="9000000" cy="9000000"/>
            <a:chOff x="3059675" y="1199491"/>
            <a:chExt cx="9000000" cy="9000000"/>
          </a:xfrm>
        </p:grpSpPr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3059675" y="1199491"/>
              <a:ext cx="9000000" cy="90000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09662F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4410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3" name="Rectangle 152"/>
            <p:cNvSpPr>
              <a:spLocks noChangeAspect="1"/>
            </p:cNvSpPr>
            <p:nvPr/>
          </p:nvSpPr>
          <p:spPr>
            <a:xfrm>
              <a:off x="3329675" y="1469491"/>
              <a:ext cx="8460000" cy="84600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9662F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Interest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9662F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5219675" y="3558991"/>
            <a:ext cx="4680000" cy="4680000"/>
            <a:chOff x="4140000" y="2340000"/>
            <a:chExt cx="2246400" cy="2246400"/>
          </a:xfrm>
        </p:grpSpPr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4140000" y="2340000"/>
              <a:ext cx="2246400" cy="2246400"/>
            </a:xfrm>
            <a:prstGeom prst="ellipse">
              <a:avLst/>
            </a:prstGeom>
            <a:solidFill>
              <a:srgbClr val="FFFFFF"/>
            </a:solidFill>
            <a:ln w="28575" cap="flat" cmpd="sng" algn="ctr">
              <a:solidFill>
                <a:srgbClr val="C80000"/>
              </a:solidFill>
              <a:prstDash val="solid"/>
            </a:ln>
            <a:effectLst/>
          </p:spPr>
          <p:txBody>
            <a:bodyPr lIns="0" tIns="0" rIns="0" bIns="0" rtlCol="0" anchor="t" anchorCtr="0"/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9" name="Rectangle 158"/>
            <p:cNvSpPr>
              <a:spLocks noChangeAspect="1"/>
            </p:cNvSpPr>
            <p:nvPr/>
          </p:nvSpPr>
          <p:spPr>
            <a:xfrm>
              <a:off x="4269600" y="2469600"/>
              <a:ext cx="1987200" cy="1987200"/>
            </a:xfrm>
            <a:prstGeom prst="rect">
              <a:avLst/>
            </a:prstGeom>
            <a:noFill/>
            <a:effectLst/>
          </p:spPr>
          <p:txBody>
            <a:bodyPr wrap="none" lIns="0" tIns="0" rIns="0" bIns="0" anchor="ctr" anchorCtr="1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C80000"/>
                  </a:solidFill>
                  <a:effectLst/>
                  <a:uLnTx/>
                  <a:uFillTx/>
                  <a:latin typeface="+mn-lt"/>
                  <a:ea typeface="Verdana" panose="020B0604030504040204" pitchFamily="34" charset="0"/>
                  <a:cs typeface="Calibri" panose="020F0502020204030204" pitchFamily="34" charset="0"/>
                </a:rPr>
                <a:t>System of Influence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C80000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Text Placeholder 10"/>
          <p:cNvSpPr>
            <a:spLocks noGrp="1" noChangeAspect="1"/>
          </p:cNvSpPr>
          <p:nvPr userDrawn="1">
            <p:ph type="body" sz="quarter" idx="19"/>
          </p:nvPr>
        </p:nvSpPr>
        <p:spPr>
          <a:xfrm>
            <a:off x="4305428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1" name="Text Placeholder 10"/>
          <p:cNvSpPr>
            <a:spLocks noGrp="1" noChangeAspect="1"/>
          </p:cNvSpPr>
          <p:nvPr userDrawn="1">
            <p:ph type="body" sz="quarter" idx="20"/>
          </p:nvPr>
        </p:nvSpPr>
        <p:spPr>
          <a:xfrm>
            <a:off x="4305428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2" name="Text Placeholder 10"/>
          <p:cNvSpPr>
            <a:spLocks noGrp="1" noChangeAspect="1"/>
          </p:cNvSpPr>
          <p:nvPr userDrawn="1">
            <p:ph type="body" sz="quarter" idx="21"/>
          </p:nvPr>
        </p:nvSpPr>
        <p:spPr>
          <a:xfrm>
            <a:off x="9725431" y="4480723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3" name="Text Placeholder 10"/>
          <p:cNvSpPr>
            <a:spLocks noGrp="1" noChangeAspect="1"/>
          </p:cNvSpPr>
          <p:nvPr userDrawn="1">
            <p:ph type="body" sz="quarter" idx="22"/>
          </p:nvPr>
        </p:nvSpPr>
        <p:spPr>
          <a:xfrm>
            <a:off x="9725431" y="640917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8" name="Text Placeholder 10"/>
          <p:cNvSpPr>
            <a:spLocks noGrp="1" noChangeAspect="1"/>
          </p:cNvSpPr>
          <p:nvPr userDrawn="1">
            <p:ph type="body" sz="quarter" idx="25"/>
          </p:nvPr>
        </p:nvSpPr>
        <p:spPr>
          <a:xfrm>
            <a:off x="8183537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9" name="Text Placeholder 10"/>
          <p:cNvSpPr>
            <a:spLocks noGrp="1" noChangeAspect="1"/>
          </p:cNvSpPr>
          <p:nvPr userDrawn="1">
            <p:ph type="body" sz="quarter" idx="26"/>
          </p:nvPr>
        </p:nvSpPr>
        <p:spPr>
          <a:xfrm>
            <a:off x="5881065" y="808101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6" name="Text Placeholder 10"/>
          <p:cNvSpPr>
            <a:spLocks noGrp="1" noChangeAspect="1"/>
          </p:cNvSpPr>
          <p:nvPr userDrawn="1">
            <p:ph type="body" sz="quarter" idx="23"/>
          </p:nvPr>
        </p:nvSpPr>
        <p:spPr>
          <a:xfrm>
            <a:off x="8183537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47" name="Text Placeholder 10"/>
          <p:cNvSpPr>
            <a:spLocks noGrp="1" noChangeAspect="1"/>
          </p:cNvSpPr>
          <p:nvPr userDrawn="1">
            <p:ph type="body" sz="quarter" idx="24"/>
          </p:nvPr>
        </p:nvSpPr>
        <p:spPr>
          <a:xfrm>
            <a:off x="5881065" y="2810054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5" name="Text Placeholder 10"/>
          <p:cNvSpPr>
            <a:spLocks noGrp="1" noChangeAspect="1"/>
          </p:cNvSpPr>
          <p:nvPr>
            <p:ph type="body" sz="quarter" idx="28"/>
          </p:nvPr>
        </p:nvSpPr>
        <p:spPr>
          <a:xfrm>
            <a:off x="35284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6" name="Text Placeholder 10"/>
          <p:cNvSpPr>
            <a:spLocks noGrp="1" noChangeAspect="1"/>
          </p:cNvSpPr>
          <p:nvPr>
            <p:ph type="body" sz="quarter" idx="29"/>
          </p:nvPr>
        </p:nvSpPr>
        <p:spPr>
          <a:xfrm>
            <a:off x="3065398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7" name="Text Placeholder 10"/>
          <p:cNvSpPr>
            <a:spLocks noGrp="1" noChangeAspect="1"/>
          </p:cNvSpPr>
          <p:nvPr>
            <p:ph type="body" sz="quarter" idx="30"/>
          </p:nvPr>
        </p:nvSpPr>
        <p:spPr>
          <a:xfrm>
            <a:off x="10979215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8" name="Text Placeholder 10"/>
          <p:cNvSpPr>
            <a:spLocks noGrp="1" noChangeAspect="1"/>
          </p:cNvSpPr>
          <p:nvPr>
            <p:ph type="body" sz="quarter" idx="31"/>
          </p:nvPr>
        </p:nvSpPr>
        <p:spPr>
          <a:xfrm>
            <a:off x="7023620" y="724211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69" name="Text Placeholder 10"/>
          <p:cNvSpPr>
            <a:spLocks noGrp="1" noChangeAspect="1"/>
          </p:cNvSpPr>
          <p:nvPr>
            <p:ph type="body" sz="quarter" idx="32"/>
          </p:nvPr>
        </p:nvSpPr>
        <p:spPr>
          <a:xfrm>
            <a:off x="8024162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0" name="Text Placeholder 10"/>
          <p:cNvSpPr>
            <a:spLocks noGrp="1" noChangeAspect="1"/>
          </p:cNvSpPr>
          <p:nvPr>
            <p:ph type="body" sz="quarter" idx="33"/>
          </p:nvPr>
        </p:nvSpPr>
        <p:spPr>
          <a:xfrm>
            <a:off x="6054190" y="9343858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1" name="Text Placeholder 10"/>
          <p:cNvSpPr>
            <a:spLocks noGrp="1" noChangeAspect="1"/>
          </p:cNvSpPr>
          <p:nvPr>
            <p:ph type="body" sz="quarter" idx="34"/>
          </p:nvPr>
        </p:nvSpPr>
        <p:spPr>
          <a:xfrm>
            <a:off x="8024162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2" name="Text Placeholder 10"/>
          <p:cNvSpPr>
            <a:spLocks noGrp="1" noChangeAspect="1"/>
          </p:cNvSpPr>
          <p:nvPr>
            <p:ph type="body" sz="quarter" idx="35"/>
          </p:nvPr>
        </p:nvSpPr>
        <p:spPr>
          <a:xfrm>
            <a:off x="6054190" y="164558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6" name="Text Placeholder 10"/>
          <p:cNvSpPr>
            <a:spLocks noGrp="1" noChangeAspect="1"/>
          </p:cNvSpPr>
          <p:nvPr>
            <p:ph type="body" sz="quarter" idx="36"/>
          </p:nvPr>
        </p:nvSpPr>
        <p:spPr>
          <a:xfrm>
            <a:off x="4537940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77" name="Text Placeholder 10"/>
          <p:cNvSpPr>
            <a:spLocks noGrp="1" noChangeAspect="1"/>
          </p:cNvSpPr>
          <p:nvPr>
            <p:ph type="body" sz="quarter" idx="37"/>
          </p:nvPr>
        </p:nvSpPr>
        <p:spPr>
          <a:xfrm>
            <a:off x="35284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1" name="Text Placeholder 10"/>
          <p:cNvSpPr>
            <a:spLocks noGrp="1" noChangeAspect="1"/>
          </p:cNvSpPr>
          <p:nvPr>
            <p:ph type="body" sz="quarter" idx="38"/>
          </p:nvPr>
        </p:nvSpPr>
        <p:spPr>
          <a:xfrm>
            <a:off x="4537940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2" name="Text Placeholder 10"/>
          <p:cNvSpPr>
            <a:spLocks noGrp="1" noChangeAspect="1"/>
          </p:cNvSpPr>
          <p:nvPr>
            <p:ph type="body" sz="quarter" idx="39"/>
          </p:nvPr>
        </p:nvSpPr>
        <p:spPr>
          <a:xfrm>
            <a:off x="10468039" y="356875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3" name="Text Placeholder 10"/>
          <p:cNvSpPr>
            <a:spLocks noGrp="1" noChangeAspect="1"/>
          </p:cNvSpPr>
          <p:nvPr>
            <p:ph type="body" sz="quarter" idx="40"/>
          </p:nvPr>
        </p:nvSpPr>
        <p:spPr>
          <a:xfrm>
            <a:off x="7023620" y="5473326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4" name="Text Placeholder 10"/>
          <p:cNvSpPr>
            <a:spLocks noGrp="1" noChangeAspect="1"/>
          </p:cNvSpPr>
          <p:nvPr>
            <p:ph type="body" sz="quarter" idx="41"/>
          </p:nvPr>
        </p:nvSpPr>
        <p:spPr>
          <a:xfrm>
            <a:off x="9465859" y="2343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5" name="Text Placeholder 10"/>
          <p:cNvSpPr>
            <a:spLocks noGrp="1" noChangeAspect="1"/>
          </p:cNvSpPr>
          <p:nvPr>
            <p:ph type="body" sz="quarter" idx="42"/>
          </p:nvPr>
        </p:nvSpPr>
        <p:spPr>
          <a:xfrm>
            <a:off x="10468039" y="733899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6" name="Text Placeholder 10"/>
          <p:cNvSpPr>
            <a:spLocks noGrp="1" noChangeAspect="1"/>
          </p:cNvSpPr>
          <p:nvPr>
            <p:ph type="body" sz="quarter" idx="43"/>
          </p:nvPr>
        </p:nvSpPr>
        <p:spPr>
          <a:xfrm>
            <a:off x="9465859" y="8555421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7" name="Text Placeholder 10"/>
          <p:cNvSpPr>
            <a:spLocks noGrp="1" noChangeAspect="1"/>
          </p:cNvSpPr>
          <p:nvPr>
            <p:ph type="body" sz="quarter" idx="44"/>
          </p:nvPr>
        </p:nvSpPr>
        <p:spPr>
          <a:xfrm>
            <a:off x="5214800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8" name="Text Placeholder 10"/>
          <p:cNvSpPr>
            <a:spLocks noGrp="1" noChangeAspect="1"/>
          </p:cNvSpPr>
          <p:nvPr>
            <p:ph type="body" sz="quarter" idx="45"/>
          </p:nvPr>
        </p:nvSpPr>
        <p:spPr>
          <a:xfrm>
            <a:off x="8806907" y="5452330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89" name="Text Placeholder 10"/>
          <p:cNvSpPr>
            <a:spLocks noGrp="1" noChangeAspect="1"/>
          </p:cNvSpPr>
          <p:nvPr>
            <p:ph type="body" sz="quarter" idx="46"/>
          </p:nvPr>
        </p:nvSpPr>
        <p:spPr>
          <a:xfrm>
            <a:off x="7023620" y="3656932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6" name="Text Placeholder 10"/>
          <p:cNvSpPr>
            <a:spLocks noGrp="1" noChangeAspect="1"/>
          </p:cNvSpPr>
          <p:nvPr>
            <p:ph type="body" sz="quarter" idx="47"/>
          </p:nvPr>
        </p:nvSpPr>
        <p:spPr>
          <a:xfrm>
            <a:off x="619531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197" name="Text Placeholder 10"/>
          <p:cNvSpPr>
            <a:spLocks noGrp="1" noChangeAspect="1"/>
          </p:cNvSpPr>
          <p:nvPr>
            <p:ph type="body" sz="quarter" idx="48"/>
          </p:nvPr>
        </p:nvSpPr>
        <p:spPr>
          <a:xfrm>
            <a:off x="7842564" y="6338895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7" name="Text Placeholder 10"/>
          <p:cNvSpPr>
            <a:spLocks noGrp="1" noChangeAspect="1"/>
          </p:cNvSpPr>
          <p:nvPr>
            <p:ph type="body" sz="quarter" idx="49"/>
          </p:nvPr>
        </p:nvSpPr>
        <p:spPr>
          <a:xfrm>
            <a:off x="620180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sp>
        <p:nvSpPr>
          <p:cNvPr id="48" name="Text Placeholder 10"/>
          <p:cNvSpPr>
            <a:spLocks noGrp="1" noChangeAspect="1"/>
          </p:cNvSpPr>
          <p:nvPr>
            <p:ph type="body" sz="quarter" idx="50"/>
          </p:nvPr>
        </p:nvSpPr>
        <p:spPr>
          <a:xfrm>
            <a:off x="7849056" y="4584897"/>
            <a:ext cx="1080000" cy="900000"/>
          </a:xfrm>
          <a:prstGeom prst="rect">
            <a:avLst/>
          </a:prstGeom>
        </p:spPr>
        <p:txBody>
          <a:bodyPr lIns="108000" tIns="0" rIns="108000" bIns="0" anchor="ctr" anchorCtr="0"/>
          <a:lstStyle>
            <a:lvl2pPr marL="0" indent="0" algn="ctr">
              <a:buNone/>
              <a:defRPr sz="1980">
                <a:latin typeface="MV Boli" panose="02000500030200090000" pitchFamily="2" charset="0"/>
                <a:cs typeface="MV Boli" panose="02000500030200090000" pitchFamily="2" charset="0"/>
              </a:defRPr>
            </a:lvl2pPr>
          </a:lstStyle>
          <a:p>
            <a:pPr lvl="1"/>
            <a:endParaRPr lang="en-GB" dirty="0"/>
          </a:p>
        </p:txBody>
      </p: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360000" y="5394991"/>
            <a:ext cx="14400000" cy="1008000"/>
            <a:chOff x="2160000" y="3078000"/>
            <a:chExt cx="7200003" cy="504000"/>
          </a:xfrm>
        </p:grpSpPr>
        <p:sp>
          <p:nvSpPr>
            <p:cNvPr id="50" name="TextBox 49"/>
            <p:cNvSpPr txBox="1"/>
            <p:nvPr/>
          </p:nvSpPr>
          <p:spPr>
            <a:xfrm>
              <a:off x="8280003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60000" y="3078000"/>
              <a:ext cx="1080000" cy="504000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pPr algn="ctr">
                <a:lnSpc>
                  <a:spcPct val="108000"/>
                </a:lnSpc>
              </a:pPr>
              <a:r>
                <a:rPr lang="en-GB" sz="2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External factors</a:t>
              </a:r>
            </a:p>
          </p:txBody>
        </p:sp>
      </p:grpSp>
      <p:sp>
        <p:nvSpPr>
          <p:cNvPr id="52" name="Rectangle 5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53" name="Group 5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54" name="Group 5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56" name="Freeform 5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58" name="Freeform 5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Freeform 5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0" name="Freeform 5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Freeform 6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Freeform 6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Freeform 6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55" name="Rectangle 5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46" name="TextBox 45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Boundaries</a:t>
            </a:r>
          </a:p>
        </p:txBody>
      </p:sp>
    </p:spTree>
    <p:extLst>
      <p:ext uri="{BB962C8B-B14F-4D97-AF65-F5344CB8AC3E}">
        <p14:creationId xmlns:p14="http://schemas.microsoft.com/office/powerpoint/2010/main" val="414790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fl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Influence</a:t>
            </a:r>
            <a:endParaRPr lang="en-GB" sz="2000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3" name="Group 12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5" name="Freeform 14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7" name="Freeform 16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4" name="Rectangle 13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9" name="TextBox 8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Influence</a:t>
            </a:r>
          </a:p>
        </p:txBody>
      </p:sp>
    </p:spTree>
    <p:extLst>
      <p:ext uri="{BB962C8B-B14F-4D97-AF65-F5344CB8AC3E}">
        <p14:creationId xmlns:p14="http://schemas.microsoft.com/office/powerpoint/2010/main" val="129936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of Inte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>
            <a:spLocks/>
          </p:cNvSpPr>
          <p:nvPr userDrawn="1"/>
        </p:nvSpPr>
        <p:spPr>
          <a:xfrm>
            <a:off x="719999" y="1440000"/>
            <a:ext cx="13752000" cy="860435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System of Interest</a:t>
            </a:r>
            <a:endParaRPr lang="en-GB" sz="20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Influence</a:t>
            </a:r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6" name="Group 15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8" name="Freeform 17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20" name="Freeform 19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7" name="Rectangle 16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of Interest</a:t>
            </a:r>
          </a:p>
        </p:txBody>
      </p:sp>
    </p:spTree>
    <p:extLst>
      <p:ext uri="{BB962C8B-B14F-4D97-AF65-F5344CB8AC3E}">
        <p14:creationId xmlns:p14="http://schemas.microsoft.com/office/powerpoint/2010/main" val="116386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ystem enviro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 userDrawn="1"/>
        </p:nvSpPr>
        <p:spPr bwMode="auto">
          <a:xfrm>
            <a:off x="719998" y="1439999"/>
            <a:ext cx="13752001" cy="8640000"/>
          </a:xfrm>
          <a:prstGeom prst="roundRect">
            <a:avLst>
              <a:gd name="adj" fmla="val 2057"/>
            </a:avLst>
          </a:prstGeom>
          <a:solidFill>
            <a:schemeClr val="bg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2F74A05-C249-8C4F-A7EC-3501ED98CB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6201807" y="4881063"/>
            <a:ext cx="2815406" cy="1768842"/>
          </a:xfrm>
          <a:prstGeom prst="roundRect">
            <a:avLst>
              <a:gd name="adj" fmla="val 11162"/>
            </a:avLst>
          </a:prstGeom>
          <a:solidFill>
            <a:srgbClr val="C44101"/>
          </a:solidFill>
          <a:ln w="28575" cap="flat" cmpd="sng" algn="ctr">
            <a:solidFill>
              <a:srgbClr val="C441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13273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34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 userDrawn="1"/>
        </p:nvSpPr>
        <p:spPr>
          <a:xfrm>
            <a:off x="14399350" y="10151813"/>
            <a:ext cx="720000" cy="54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+mj-lt"/>
              <a:buAutoNum type="arabicPeriod"/>
              <a:tabLst>
                <a:tab pos="173038" algn="l"/>
              </a:tabLst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73038" algn="l"/>
              </a:tabLst>
              <a:defRPr/>
            </a:pPr>
            <a:r>
              <a:rPr lang="en-GB" sz="1280" kern="1200" dirty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t>B-</a:t>
            </a:r>
            <a:fld id="{F9A40473-B17D-4F3E-9BEA-35139B458782}" type="slidenum">
              <a:rPr lang="en-GB" sz="1280" kern="1200" smtClean="0">
                <a:solidFill>
                  <a:srgbClr val="C44101"/>
                </a:solidFill>
                <a:latin typeface="+mj-lt"/>
                <a:ea typeface="+mn-ea"/>
                <a:cs typeface="+mn-cs"/>
              </a:rPr>
              <a:pPr marL="0" marR="0" indent="0" algn="l" defTabSz="755934" rtl="0" eaLnBrk="1" fontAlgn="auto" latinLnBrk="0" hangingPunct="1">
                <a:lnSpc>
                  <a:spcPct val="90000"/>
                </a:lnSpc>
                <a:spcBef>
                  <a:spcPts val="827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>
                  <a:tab pos="173038" algn="l"/>
                </a:tabLst>
                <a:defRPr/>
              </a:pPr>
              <a:t>‹#›</a:t>
            </a:fld>
            <a:endParaRPr lang="en-GB" sz="1280" kern="1200" dirty="0">
              <a:solidFill>
                <a:srgbClr val="C4410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39" name="Rectangle 138"/>
          <p:cNvSpPr/>
          <p:nvPr userDrawn="1"/>
        </p:nvSpPr>
        <p:spPr>
          <a:xfrm>
            <a:off x="0" y="-1"/>
            <a:ext cx="15119350" cy="10691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>
            <a:spLocks/>
          </p:cNvSpPr>
          <p:nvPr userDrawn="1"/>
        </p:nvSpPr>
        <p:spPr>
          <a:xfrm>
            <a:off x="6201807" y="4881063"/>
            <a:ext cx="2801896" cy="176335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108000"/>
              </a:lnSpc>
            </a:pPr>
            <a:r>
              <a:rPr lang="en-GB" sz="2000" dirty="0">
                <a:solidFill>
                  <a:schemeClr val="bg1"/>
                </a:solidFill>
              </a:rPr>
              <a:t>System of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Interest</a:t>
            </a:r>
          </a:p>
        </p:txBody>
      </p:sp>
      <p:sp>
        <p:nvSpPr>
          <p:cNvPr id="9" name="TextBox 8"/>
          <p:cNvSpPr txBox="1">
            <a:spLocks/>
          </p:cNvSpPr>
          <p:nvPr userDrawn="1"/>
        </p:nvSpPr>
        <p:spPr>
          <a:xfrm>
            <a:off x="719999" y="1440000"/>
            <a:ext cx="13752000" cy="419241"/>
          </a:xfrm>
          <a:prstGeom prst="rect">
            <a:avLst/>
          </a:prstGeom>
          <a:noFill/>
        </p:spPr>
        <p:txBody>
          <a:bodyPr wrap="none" lIns="180000" tIns="180000" rIns="144000" bIns="0" rtlCol="0" anchor="ctr" anchorCtr="0">
            <a:noAutofit/>
          </a:bodyPr>
          <a:lstStyle/>
          <a:p>
            <a:pPr algn="ctr"/>
            <a:r>
              <a:rPr lang="en-GB" sz="2000" dirty="0">
                <a:solidFill>
                  <a:srgbClr val="000000"/>
                </a:solidFill>
              </a:rPr>
              <a:t>External Factors</a:t>
            </a:r>
            <a:endParaRPr lang="en-GB" sz="2000" dirty="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144000" y="144000"/>
            <a:ext cx="14832000" cy="936000"/>
          </a:xfrm>
          <a:prstGeom prst="rect">
            <a:avLst/>
          </a:prstGeom>
          <a:solidFill>
            <a:srgbClr val="C4410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yriad Pro Light" panose="020B0603030403020204" pitchFamily="34" charset="0"/>
            </a:endParaRPr>
          </a:p>
        </p:txBody>
      </p:sp>
      <p:grpSp>
        <p:nvGrpSpPr>
          <p:cNvPr id="13" name="Group 12"/>
          <p:cNvGrpSpPr>
            <a:grpSpLocks noChangeAspect="1"/>
          </p:cNvGrpSpPr>
          <p:nvPr userDrawn="1"/>
        </p:nvGrpSpPr>
        <p:grpSpPr>
          <a:xfrm>
            <a:off x="13860000" y="252000"/>
            <a:ext cx="720000" cy="720000"/>
            <a:chOff x="6535999" y="6185445"/>
            <a:chExt cx="432000" cy="432000"/>
          </a:xfrm>
        </p:grpSpPr>
        <p:grpSp>
          <p:nvGrpSpPr>
            <p:cNvPr id="14" name="Group 13"/>
            <p:cNvGrpSpPr/>
            <p:nvPr/>
          </p:nvGrpSpPr>
          <p:grpSpPr>
            <a:xfrm>
              <a:off x="6547786" y="6221445"/>
              <a:ext cx="408426" cy="360000"/>
              <a:chOff x="5832000" y="6318000"/>
              <a:chExt cx="408426" cy="360000"/>
            </a:xfrm>
          </p:grpSpPr>
          <p:sp>
            <p:nvSpPr>
              <p:cNvPr id="16" name="Freeform 15"/>
              <p:cNvSpPr>
                <a:spLocks noChangeAspect="1"/>
              </p:cNvSpPr>
              <p:nvPr/>
            </p:nvSpPr>
            <p:spPr>
              <a:xfrm>
                <a:off x="5962567" y="6413622"/>
                <a:ext cx="147291" cy="168757"/>
              </a:xfrm>
              <a:custGeom>
                <a:avLst/>
                <a:gdLst>
                  <a:gd name="connsiteX0" fmla="*/ 762077 w 1521013"/>
                  <a:gd name="connsiteY0" fmla="*/ 770342 h 1742685"/>
                  <a:gd name="connsiteX1" fmla="*/ 761874 w 1521013"/>
                  <a:gd name="connsiteY1" fmla="*/ 872003 h 1742685"/>
                  <a:gd name="connsiteX2" fmla="*/ 762277 w 1521013"/>
                  <a:gd name="connsiteY2" fmla="*/ 871768 h 1742685"/>
                  <a:gd name="connsiteX3" fmla="*/ 762714 w 1521013"/>
                  <a:gd name="connsiteY3" fmla="*/ 0 h 1742685"/>
                  <a:gd name="connsiteX4" fmla="*/ 775716 w 1521013"/>
                  <a:gd name="connsiteY4" fmla="*/ 5386 h 1742685"/>
                  <a:gd name="connsiteX5" fmla="*/ 776825 w 1521013"/>
                  <a:gd name="connsiteY5" fmla="*/ 3520 h 1742685"/>
                  <a:gd name="connsiteX6" fmla="*/ 1504910 w 1521013"/>
                  <a:gd name="connsiteY6" fmla="*/ 423880 h 1742685"/>
                  <a:gd name="connsiteX7" fmla="*/ 1502735 w 1521013"/>
                  <a:gd name="connsiteY7" fmla="*/ 427999 h 1742685"/>
                  <a:gd name="connsiteX8" fmla="*/ 1516022 w 1521013"/>
                  <a:gd name="connsiteY8" fmla="*/ 438193 h 1742685"/>
                  <a:gd name="connsiteX9" fmla="*/ 1517442 w 1521013"/>
                  <a:gd name="connsiteY9" fmla="*/ 448979 h 1742685"/>
                  <a:gd name="connsiteX10" fmla="*/ 1521013 w 1521013"/>
                  <a:gd name="connsiteY10" fmla="*/ 449025 h 1742685"/>
                  <a:gd name="connsiteX11" fmla="*/ 1521010 w 1521013"/>
                  <a:gd name="connsiteY11" fmla="*/ 1289810 h 1742685"/>
                  <a:gd name="connsiteX12" fmla="*/ 1515262 w 1521013"/>
                  <a:gd name="connsiteY12" fmla="*/ 1290026 h 1742685"/>
                  <a:gd name="connsiteX13" fmla="*/ 1512709 w 1521013"/>
                  <a:gd name="connsiteY13" fmla="*/ 1309415 h 1742685"/>
                  <a:gd name="connsiteX14" fmla="*/ 1507110 w 1521013"/>
                  <a:gd name="connsiteY14" fmla="*/ 1313712 h 1742685"/>
                  <a:gd name="connsiteX15" fmla="*/ 1509116 w 1521013"/>
                  <a:gd name="connsiteY15" fmla="*/ 1317290 h 1742685"/>
                  <a:gd name="connsiteX16" fmla="*/ 784588 w 1521013"/>
                  <a:gd name="connsiteY16" fmla="*/ 1735596 h 1742685"/>
                  <a:gd name="connsiteX17" fmla="*/ 782786 w 1521013"/>
                  <a:gd name="connsiteY17" fmla="*/ 1732729 h 1742685"/>
                  <a:gd name="connsiteX18" fmla="*/ 758750 w 1521013"/>
                  <a:gd name="connsiteY18" fmla="*/ 1742685 h 1742685"/>
                  <a:gd name="connsiteX19" fmla="*/ 752907 w 1521013"/>
                  <a:gd name="connsiteY19" fmla="*/ 1740266 h 1742685"/>
                  <a:gd name="connsiteX20" fmla="*/ 751562 w 1521013"/>
                  <a:gd name="connsiteY20" fmla="*/ 1742527 h 1742685"/>
                  <a:gd name="connsiteX21" fmla="*/ 734280 w 1521013"/>
                  <a:gd name="connsiteY21" fmla="*/ 1732550 h 1742685"/>
                  <a:gd name="connsiteX22" fmla="*/ 733294 w 1521013"/>
                  <a:gd name="connsiteY22" fmla="*/ 1732140 h 1742685"/>
                  <a:gd name="connsiteX23" fmla="*/ 733206 w 1521013"/>
                  <a:gd name="connsiteY23" fmla="*/ 1731929 h 1742685"/>
                  <a:gd name="connsiteX24" fmla="*/ 28321 w 1521013"/>
                  <a:gd name="connsiteY24" fmla="*/ 1324963 h 1742685"/>
                  <a:gd name="connsiteX25" fmla="*/ 29316 w 1521013"/>
                  <a:gd name="connsiteY25" fmla="*/ 1323077 h 1742685"/>
                  <a:gd name="connsiteX26" fmla="*/ 26689 w 1521013"/>
                  <a:gd name="connsiteY26" fmla="*/ 1323422 h 1742685"/>
                  <a:gd name="connsiteX27" fmla="*/ 4828 w 1521013"/>
                  <a:gd name="connsiteY27" fmla="*/ 1306650 h 1742685"/>
                  <a:gd name="connsiteX28" fmla="*/ 3401 w 1521013"/>
                  <a:gd name="connsiteY28" fmla="*/ 1295797 h 1742685"/>
                  <a:gd name="connsiteX29" fmla="*/ 1540 w 1521013"/>
                  <a:gd name="connsiteY29" fmla="*/ 1295774 h 1742685"/>
                  <a:gd name="connsiteX30" fmla="*/ 1541 w 1521013"/>
                  <a:gd name="connsiteY30" fmla="*/ 1281676 h 1742685"/>
                  <a:gd name="connsiteX31" fmla="*/ 1233 w 1521013"/>
                  <a:gd name="connsiteY31" fmla="*/ 1279331 h 1742685"/>
                  <a:gd name="connsiteX32" fmla="*/ 1541 w 1521013"/>
                  <a:gd name="connsiteY32" fmla="*/ 1278930 h 1742685"/>
                  <a:gd name="connsiteX33" fmla="*/ 1545 w 1521013"/>
                  <a:gd name="connsiteY33" fmla="*/ 462326 h 1742685"/>
                  <a:gd name="connsiteX34" fmla="*/ 1233 w 1521013"/>
                  <a:gd name="connsiteY34" fmla="*/ 461920 h 1742685"/>
                  <a:gd name="connsiteX35" fmla="*/ 4827 w 1521013"/>
                  <a:gd name="connsiteY35" fmla="*/ 434603 h 1742685"/>
                  <a:gd name="connsiteX36" fmla="*/ 26689 w 1521013"/>
                  <a:gd name="connsiteY36" fmla="*/ 417831 h 1742685"/>
                  <a:gd name="connsiteX37" fmla="*/ 29168 w 1521013"/>
                  <a:gd name="connsiteY37" fmla="*/ 418157 h 1742685"/>
                  <a:gd name="connsiteX38" fmla="*/ 745481 w 1521013"/>
                  <a:gd name="connsiteY38" fmla="*/ 4589 h 1742685"/>
                  <a:gd name="connsiteX39" fmla="*/ 746753 w 1521013"/>
                  <a:gd name="connsiteY39" fmla="*/ 6612 h 1742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21013" h="1742685">
                    <a:moveTo>
                      <a:pt x="762077" y="770342"/>
                    </a:moveTo>
                    <a:lnTo>
                      <a:pt x="761874" y="872003"/>
                    </a:lnTo>
                    <a:lnTo>
                      <a:pt x="762277" y="871768"/>
                    </a:lnTo>
                    <a:close/>
                    <a:moveTo>
                      <a:pt x="762714" y="0"/>
                    </a:moveTo>
                    <a:lnTo>
                      <a:pt x="775716" y="5386"/>
                    </a:lnTo>
                    <a:lnTo>
                      <a:pt x="776825" y="3520"/>
                    </a:lnTo>
                    <a:lnTo>
                      <a:pt x="1504910" y="423880"/>
                    </a:lnTo>
                    <a:lnTo>
                      <a:pt x="1502735" y="427999"/>
                    </a:lnTo>
                    <a:lnTo>
                      <a:pt x="1516022" y="438193"/>
                    </a:lnTo>
                    <a:lnTo>
                      <a:pt x="1517442" y="448979"/>
                    </a:lnTo>
                    <a:lnTo>
                      <a:pt x="1521013" y="449025"/>
                    </a:lnTo>
                    <a:lnTo>
                      <a:pt x="1521010" y="1289810"/>
                    </a:lnTo>
                    <a:lnTo>
                      <a:pt x="1515262" y="1290026"/>
                    </a:lnTo>
                    <a:lnTo>
                      <a:pt x="1512709" y="1309415"/>
                    </a:lnTo>
                    <a:lnTo>
                      <a:pt x="1507110" y="1313712"/>
                    </a:lnTo>
                    <a:lnTo>
                      <a:pt x="1509116" y="1317290"/>
                    </a:lnTo>
                    <a:lnTo>
                      <a:pt x="784588" y="1735596"/>
                    </a:lnTo>
                    <a:lnTo>
                      <a:pt x="782786" y="1732729"/>
                    </a:lnTo>
                    <a:lnTo>
                      <a:pt x="758750" y="1742685"/>
                    </a:lnTo>
                    <a:lnTo>
                      <a:pt x="752907" y="1740266"/>
                    </a:lnTo>
                    <a:lnTo>
                      <a:pt x="751562" y="1742527"/>
                    </a:lnTo>
                    <a:lnTo>
                      <a:pt x="734280" y="1732550"/>
                    </a:lnTo>
                    <a:lnTo>
                      <a:pt x="733294" y="1732140"/>
                    </a:lnTo>
                    <a:lnTo>
                      <a:pt x="733206" y="1731929"/>
                    </a:lnTo>
                    <a:lnTo>
                      <a:pt x="28321" y="1324963"/>
                    </a:lnTo>
                    <a:lnTo>
                      <a:pt x="29316" y="1323077"/>
                    </a:lnTo>
                    <a:lnTo>
                      <a:pt x="26689" y="1323422"/>
                    </a:lnTo>
                    <a:cubicBezTo>
                      <a:pt x="17790" y="1321037"/>
                      <a:pt x="9799" y="1315259"/>
                      <a:pt x="4828" y="1306650"/>
                    </a:cubicBezTo>
                    <a:lnTo>
                      <a:pt x="3401" y="1295797"/>
                    </a:lnTo>
                    <a:lnTo>
                      <a:pt x="1540" y="1295774"/>
                    </a:lnTo>
                    <a:lnTo>
                      <a:pt x="1541" y="1281676"/>
                    </a:lnTo>
                    <a:lnTo>
                      <a:pt x="1233" y="1279331"/>
                    </a:lnTo>
                    <a:lnTo>
                      <a:pt x="1541" y="1278930"/>
                    </a:lnTo>
                    <a:lnTo>
                      <a:pt x="1545" y="462326"/>
                    </a:lnTo>
                    <a:lnTo>
                      <a:pt x="1233" y="461920"/>
                    </a:lnTo>
                    <a:cubicBezTo>
                      <a:pt x="-1152" y="453021"/>
                      <a:pt x="-142" y="443212"/>
                      <a:pt x="4827" y="434603"/>
                    </a:cubicBezTo>
                    <a:cubicBezTo>
                      <a:pt x="9800" y="425994"/>
                      <a:pt x="17789" y="420216"/>
                      <a:pt x="26689" y="417831"/>
                    </a:cubicBezTo>
                    <a:lnTo>
                      <a:pt x="29168" y="418157"/>
                    </a:lnTo>
                    <a:lnTo>
                      <a:pt x="745481" y="4589"/>
                    </a:lnTo>
                    <a:lnTo>
                      <a:pt x="746753" y="6612"/>
                    </a:lnTo>
                    <a:close/>
                  </a:path>
                </a:pathLst>
              </a:custGeom>
              <a:solidFill>
                <a:srgbClr val="A6A6A6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9550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832000" y="6318000"/>
                <a:ext cx="408426" cy="360000"/>
                <a:chOff x="1763167" y="1278188"/>
                <a:chExt cx="4042915" cy="3563560"/>
              </a:xfrm>
            </p:grpSpPr>
            <p:sp>
              <p:nvSpPr>
                <p:cNvPr id="18" name="Freeform 17"/>
                <p:cNvSpPr/>
                <p:nvPr/>
              </p:nvSpPr>
              <p:spPr>
                <a:xfrm rot="7190791" flipH="1">
                  <a:off x="4494192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 rot="14409209">
                  <a:off x="1666417" y="2361487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 flipV="1">
                  <a:off x="3866076" y="3626244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Freeform 20"/>
                <p:cNvSpPr/>
                <p:nvPr/>
              </p:nvSpPr>
              <p:spPr>
                <a:xfrm flipH="1" flipV="1">
                  <a:off x="2291385" y="362660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>
                  <a:off x="3866076" y="1278188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>
                <a:xfrm flipH="1">
                  <a:off x="2284479" y="1278191"/>
                  <a:ext cx="1408639" cy="1215140"/>
                </a:xfrm>
                <a:custGeom>
                  <a:avLst/>
                  <a:gdLst>
                    <a:gd name="connsiteX0" fmla="*/ 36001 w 1408639"/>
                    <a:gd name="connsiteY0" fmla="*/ 0 h 1215140"/>
                    <a:gd name="connsiteX1" fmla="*/ 56555 w 1408639"/>
                    <a:gd name="connsiteY1" fmla="*/ 8568 h 1215140"/>
                    <a:gd name="connsiteX2" fmla="*/ 56751 w 1408639"/>
                    <a:gd name="connsiteY2" fmla="*/ 8122 h 1215140"/>
                    <a:gd name="connsiteX3" fmla="*/ 60007 w 1408639"/>
                    <a:gd name="connsiteY3" fmla="*/ 10007 h 1215140"/>
                    <a:gd name="connsiteX4" fmla="*/ 61457 w 1408639"/>
                    <a:gd name="connsiteY4" fmla="*/ 10612 h 1215140"/>
                    <a:gd name="connsiteX5" fmla="*/ 61583 w 1408639"/>
                    <a:gd name="connsiteY5" fmla="*/ 10920 h 1215140"/>
                    <a:gd name="connsiteX6" fmla="*/ 1380713 w 1408639"/>
                    <a:gd name="connsiteY6" fmla="*/ 774231 h 1215140"/>
                    <a:gd name="connsiteX7" fmla="*/ 1380277 w 1408639"/>
                    <a:gd name="connsiteY7" fmla="*/ 775492 h 1215140"/>
                    <a:gd name="connsiteX8" fmla="*/ 1398095 w 1408639"/>
                    <a:gd name="connsiteY8" fmla="*/ 782920 h 1215140"/>
                    <a:gd name="connsiteX9" fmla="*/ 1408639 w 1408639"/>
                    <a:gd name="connsiteY9" fmla="*/ 808538 h 1215140"/>
                    <a:gd name="connsiteX10" fmla="*/ 1398095 w 1408639"/>
                    <a:gd name="connsiteY10" fmla="*/ 834155 h 1215140"/>
                    <a:gd name="connsiteX11" fmla="*/ 1380767 w 1408639"/>
                    <a:gd name="connsiteY11" fmla="*/ 841379 h 1215140"/>
                    <a:gd name="connsiteX12" fmla="*/ 1381499 w 1408639"/>
                    <a:gd name="connsiteY12" fmla="*/ 842389 h 1215140"/>
                    <a:gd name="connsiteX13" fmla="*/ 760451 w 1408639"/>
                    <a:gd name="connsiteY13" fmla="*/ 1201759 h 1215140"/>
                    <a:gd name="connsiteX14" fmla="*/ 759276 w 1408639"/>
                    <a:gd name="connsiteY14" fmla="*/ 1204596 h 1215140"/>
                    <a:gd name="connsiteX15" fmla="*/ 733820 w 1408639"/>
                    <a:gd name="connsiteY15" fmla="*/ 1215140 h 1215140"/>
                    <a:gd name="connsiteX16" fmla="*/ 708364 w 1408639"/>
                    <a:gd name="connsiteY16" fmla="*/ 1204596 h 1215140"/>
                    <a:gd name="connsiteX17" fmla="*/ 707720 w 1408639"/>
                    <a:gd name="connsiteY17" fmla="*/ 1203040 h 1215140"/>
                    <a:gd name="connsiteX18" fmla="*/ 25385 w 1408639"/>
                    <a:gd name="connsiteY18" fmla="*/ 809096 h 1215140"/>
                    <a:gd name="connsiteX19" fmla="*/ 10544 w 1408639"/>
                    <a:gd name="connsiteY19" fmla="*/ 802949 h 1215140"/>
                    <a:gd name="connsiteX20" fmla="*/ 0 w 1408639"/>
                    <a:gd name="connsiteY20" fmla="*/ 777493 h 1215140"/>
                    <a:gd name="connsiteX21" fmla="*/ 73 w 1408639"/>
                    <a:gd name="connsiteY21" fmla="*/ 777316 h 1215140"/>
                    <a:gd name="connsiteX22" fmla="*/ 1 w 1408639"/>
                    <a:gd name="connsiteY22" fmla="*/ 777318 h 1215140"/>
                    <a:gd name="connsiteX23" fmla="*/ 1 w 1408639"/>
                    <a:gd name="connsiteY23" fmla="*/ 42753 h 1215140"/>
                    <a:gd name="connsiteX24" fmla="*/ 2489 w 1408639"/>
                    <a:gd name="connsiteY24" fmla="*/ 42274 h 1215140"/>
                    <a:gd name="connsiteX25" fmla="*/ 1 w 1408639"/>
                    <a:gd name="connsiteY25" fmla="*/ 36229 h 1215140"/>
                    <a:gd name="connsiteX26" fmla="*/ 36001 w 1408639"/>
                    <a:gd name="connsiteY26" fmla="*/ 0 h 121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408639" h="1215140">
                      <a:moveTo>
                        <a:pt x="36001" y="0"/>
                      </a:moveTo>
                      <a:lnTo>
                        <a:pt x="56555" y="8568"/>
                      </a:lnTo>
                      <a:lnTo>
                        <a:pt x="56751" y="8122"/>
                      </a:lnTo>
                      <a:lnTo>
                        <a:pt x="60007" y="10007"/>
                      </a:lnTo>
                      <a:lnTo>
                        <a:pt x="61457" y="10612"/>
                      </a:lnTo>
                      <a:lnTo>
                        <a:pt x="61583" y="10920"/>
                      </a:lnTo>
                      <a:lnTo>
                        <a:pt x="1380713" y="774231"/>
                      </a:lnTo>
                      <a:lnTo>
                        <a:pt x="1380277" y="775492"/>
                      </a:lnTo>
                      <a:lnTo>
                        <a:pt x="1398095" y="782920"/>
                      </a:lnTo>
                      <a:cubicBezTo>
                        <a:pt x="1404609" y="789476"/>
                        <a:pt x="1408639" y="798533"/>
                        <a:pt x="1408639" y="808538"/>
                      </a:cubicBezTo>
                      <a:cubicBezTo>
                        <a:pt x="1408639" y="818542"/>
                        <a:pt x="1404609" y="827599"/>
                        <a:pt x="1398095" y="834155"/>
                      </a:cubicBezTo>
                      <a:lnTo>
                        <a:pt x="1380767" y="841379"/>
                      </a:lnTo>
                      <a:lnTo>
                        <a:pt x="1381499" y="842389"/>
                      </a:lnTo>
                      <a:lnTo>
                        <a:pt x="760451" y="1201759"/>
                      </a:lnTo>
                      <a:lnTo>
                        <a:pt x="759276" y="1204596"/>
                      </a:lnTo>
                      <a:cubicBezTo>
                        <a:pt x="752761" y="1211111"/>
                        <a:pt x="743761" y="1215140"/>
                        <a:pt x="733820" y="1215140"/>
                      </a:cubicBezTo>
                      <a:cubicBezTo>
                        <a:pt x="723879" y="1215140"/>
                        <a:pt x="714879" y="1211111"/>
                        <a:pt x="708364" y="1204596"/>
                      </a:cubicBezTo>
                      <a:lnTo>
                        <a:pt x="707720" y="1203040"/>
                      </a:lnTo>
                      <a:lnTo>
                        <a:pt x="25385" y="809096"/>
                      </a:lnTo>
                      <a:lnTo>
                        <a:pt x="10544" y="802949"/>
                      </a:lnTo>
                      <a:cubicBezTo>
                        <a:pt x="4030" y="796434"/>
                        <a:pt x="0" y="787434"/>
                        <a:pt x="0" y="777493"/>
                      </a:cubicBezTo>
                      <a:lnTo>
                        <a:pt x="73" y="777316"/>
                      </a:lnTo>
                      <a:lnTo>
                        <a:pt x="1" y="777318"/>
                      </a:lnTo>
                      <a:lnTo>
                        <a:pt x="1" y="42753"/>
                      </a:lnTo>
                      <a:lnTo>
                        <a:pt x="2489" y="42274"/>
                      </a:lnTo>
                      <a:lnTo>
                        <a:pt x="1" y="36229"/>
                      </a:lnTo>
                      <a:cubicBezTo>
                        <a:pt x="1" y="16221"/>
                        <a:pt x="16119" y="0"/>
                        <a:pt x="36001" y="0"/>
                      </a:cubicBezTo>
                      <a:close/>
                    </a:path>
                  </a:pathLst>
                </a:custGeom>
                <a:solidFill>
                  <a:srgbClr val="A6A6A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9550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1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Verdana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Rectangle 14"/>
            <p:cNvSpPr/>
            <p:nvPr/>
          </p:nvSpPr>
          <p:spPr bwMode="auto">
            <a:xfrm>
              <a:off x="6535999" y="6185445"/>
              <a:ext cx="432000" cy="43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953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0" name="TextBox 9"/>
          <p:cNvSpPr txBox="1"/>
          <p:nvPr userDrawn="1"/>
        </p:nvSpPr>
        <p:spPr>
          <a:xfrm>
            <a:off x="719998" y="180000"/>
            <a:ext cx="13752002" cy="900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ts val="1559"/>
              </a:spcBef>
            </a:pPr>
            <a:r>
              <a:rPr lang="en-GB" sz="5100" b="1" dirty="0">
                <a:solidFill>
                  <a:schemeClr val="bg1"/>
                </a:solidFill>
                <a:latin typeface="+mj-lt"/>
              </a:rPr>
              <a:t>System Environment</a:t>
            </a:r>
          </a:p>
        </p:txBody>
      </p:sp>
    </p:spTree>
    <p:extLst>
      <p:ext uri="{BB962C8B-B14F-4D97-AF65-F5344CB8AC3E}">
        <p14:creationId xmlns:p14="http://schemas.microsoft.com/office/powerpoint/2010/main" val="18399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2" r:id="rId3"/>
    <p:sldLayoutId id="2147483691" r:id="rId4"/>
    <p:sldLayoutId id="2147483704" r:id="rId5"/>
    <p:sldLayoutId id="2147483705" r:id="rId6"/>
    <p:sldLayoutId id="2147483709" r:id="rId7"/>
    <p:sldLayoutId id="2147483706" r:id="rId8"/>
    <p:sldLayoutId id="2147483707" r:id="rId9"/>
    <p:sldLayoutId id="2147483699" r:id="rId10"/>
    <p:sldLayoutId id="2147483698" r:id="rId11"/>
    <p:sldLayoutId id="2147483697" r:id="rId12"/>
    <p:sldLayoutId id="2147483702" r:id="rId13"/>
    <p:sldLayoutId id="2147483714" r:id="rId14"/>
    <p:sldLayoutId id="2147483701" r:id="rId15"/>
    <p:sldLayoutId id="2147483715" r:id="rId16"/>
    <p:sldLayoutId id="2147483700" r:id="rId17"/>
    <p:sldLayoutId id="2147483681" r:id="rId18"/>
    <p:sldLayoutId id="2147483708" r:id="rId19"/>
    <p:sldLayoutId id="2147483710" r:id="rId20"/>
    <p:sldLayoutId id="2147483696" r:id="rId21"/>
    <p:sldLayoutId id="2147483686" r:id="rId22"/>
    <p:sldLayoutId id="2147483695" r:id="rId23"/>
    <p:sldLayoutId id="2147483687" r:id="rId24"/>
    <p:sldLayoutId id="2147483682" r:id="rId25"/>
    <p:sldLayoutId id="2147483703" r:id="rId26"/>
    <p:sldLayoutId id="2147483683" r:id="rId27"/>
    <p:sldLayoutId id="2147483694" r:id="rId28"/>
    <p:sldLayoutId id="2147483716" r:id="rId29"/>
    <p:sldLayoutId id="2147483684" r:id="rId30"/>
    <p:sldLayoutId id="2147483688" r:id="rId31"/>
    <p:sldLayoutId id="2147483685" r:id="rId32"/>
    <p:sldLayoutId id="2147483711" r:id="rId33"/>
    <p:sldLayoutId id="2147483712" r:id="rId34"/>
    <p:sldLayoutId id="2147483713" r:id="rId35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>
              <a:buNone/>
            </a:pPr>
            <a:endParaRPr lang="en-GB" sz="198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>
              <a:buNone/>
            </a:pPr>
            <a:endParaRPr lang="en-GB" sz="198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0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Light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3E5DEEE0C4744B42EC06C68DD3AE5" ma:contentTypeVersion="8" ma:contentTypeDescription="Create a new document." ma:contentTypeScope="" ma:versionID="be0dead4bcdaeee1b9e5cb42774d9242">
  <xsd:schema xmlns:xsd="http://www.w3.org/2001/XMLSchema" xmlns:xs="http://www.w3.org/2001/XMLSchema" xmlns:p="http://schemas.microsoft.com/office/2006/metadata/properties" xmlns:ns3="5e36088e-e93b-438f-a96a-5ef377869c77" targetNamespace="http://schemas.microsoft.com/office/2006/metadata/properties" ma:root="true" ma:fieldsID="6c5efbda0556ceba302a943eb05f5c92" ns3:_="">
    <xsd:import namespace="5e36088e-e93b-438f-a96a-5ef377869c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6088e-e93b-438f-a96a-5ef377869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C3E88-B01A-479E-9792-F4FEE090F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15294-4FB1-4D40-BECF-1A69B31AD06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36088e-e93b-438f-a96a-5ef37786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604397-DAB4-4362-8E52-15C988054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6088e-e93b-438f-a96a-5ef377869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MV Boli</vt:lpstr>
      <vt:lpstr>Myriad Pro Light</vt:lpstr>
      <vt:lpstr>Times</vt:lpstr>
      <vt:lpstr>Verdana</vt:lpstr>
      <vt:lpstr>Verdana Pro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Clarkson</dc:creator>
  <cp:lastModifiedBy>Sam Waller</cp:lastModifiedBy>
  <cp:revision>542</cp:revision>
  <cp:lastPrinted>2023-03-06T15:52:50Z</cp:lastPrinted>
  <dcterms:created xsi:type="dcterms:W3CDTF">2019-07-31T06:40:49Z</dcterms:created>
  <dcterms:modified xsi:type="dcterms:W3CDTF">2023-12-18T10:46:43Z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0x01010009A3E5DEEE0C4744B42EC06C68DD3AE5</vt:lpwstr>
  </property>
</Properties>
</file>