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38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3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55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5" name="Text Placeholder 124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1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