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7"/>
  </p:notesMasterIdLst>
  <p:handoutMasterIdLst>
    <p:handoutMasterId r:id="rId8"/>
  </p:handoutMasterIdLst>
  <p:sldIdLst>
    <p:sldId id="497" r:id="rId5"/>
    <p:sldId id="498" r:id="rId6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497"/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44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7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9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26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2</Words>
  <Application>Microsoft Office PowerPoint</Application>
  <PresentationFormat>Custom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543</cp:revision>
  <cp:lastPrinted>2023-03-06T15:52:50Z</cp:lastPrinted>
  <dcterms:created xsi:type="dcterms:W3CDTF">2019-07-31T06:40:49Z</dcterms:created>
  <dcterms:modified xsi:type="dcterms:W3CDTF">2023-12-18T14:04:07Z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