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60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05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65"/>
          </p:nvPr>
        </p:nvSpPr>
        <p:spPr/>
        <p:txBody>
          <a:bodyPr lIns="0" tIns="180000" rIns="0"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66"/>
          </p:nvPr>
        </p:nvSpPr>
        <p:spPr/>
        <p:txBody>
          <a:bodyPr lIns="0" rIns="0"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67"/>
          </p:nvPr>
        </p:nvSpPr>
        <p:spPr/>
        <p:txBody>
          <a:bodyPr lIns="0" rIns="0"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68"/>
          </p:nvPr>
        </p:nvSpPr>
        <p:spPr/>
        <p:txBody>
          <a:bodyPr lIns="0" rIns="0"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7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