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42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4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479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 Placeholder 25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9" name="Text Placeholder 25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0" name="Text Placeholder 25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1" name="Text Placeholder 26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2" name="Text Placeholder 261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3" name="Text Placeholder 2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4" name="Text Placeholder 26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5" name="Text Placeholder 264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6" name="Text Placeholder 26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7" name="Text Placeholder 266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8" name="Text Placeholder 26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9" name="Text Placeholder 268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0" name="Text Placeholder 269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1" name="Text Placeholder 270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2" name="Text Placeholder 271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3" name="Text Placeholder 272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4" name="Text Placeholder 273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5" name="Text Placeholder 274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6" name="Text Placeholder 275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7" name="Text Placeholder 276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8" name="Text Placeholder 277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9" name="Text Placeholder 278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0" name="Text Placeholder 279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1" name="Text Placeholder 280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2" name="Text Placeholder 281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3" name="Text Placeholder 282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4" name="Text Placeholder 283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5" name="Text Placeholder 284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6" name="Text Placeholder 285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7" name="Text Placeholder 286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2" name="Text Placeholder 191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3" name="Text Placeholder 192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4" name="Text Placeholder 193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5" name="Text Placeholder 194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6" name="Text Placeholder 195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7" name="Text Placeholder 196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8" name="Text Placeholder 287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9" name="Text Placeholder 288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0" name="Text Placeholder 289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1" name="Text Placeholder 290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2" name="Text Placeholder 291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3" name="Text Placeholder 292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4" name="Text Placeholder 293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5" name="Text Placeholder 294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6" name="Text Placeholder 295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7" name="Text Placeholder 296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8" name="Text Placeholder 297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9" name="Text Placeholder 298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064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