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1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13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r">
              <a:buNone/>
            </a:pPr>
            <a:endParaRPr lang="en-GB" sz="197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7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7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