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43" autoAdjust="0"/>
    <p:restoredTop sz="96404" autoAdjust="0"/>
  </p:normalViewPr>
  <p:slideViewPr>
    <p:cSldViewPr snapToGrid="0">
      <p:cViewPr varScale="1">
        <p:scale>
          <a:sx n="69" d="100"/>
          <a:sy n="69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89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45200" y="1765425"/>
            <a:ext cx="13593600" cy="8314575"/>
            <a:chOff x="745200" y="1765425"/>
            <a:chExt cx="13593600" cy="8314575"/>
          </a:xfrm>
        </p:grpSpPr>
        <p:grpSp>
          <p:nvGrpSpPr>
            <p:cNvPr id="10" name="Group 9"/>
            <p:cNvGrpSpPr/>
            <p:nvPr/>
          </p:nvGrpSpPr>
          <p:grpSpPr>
            <a:xfrm>
              <a:off x="745200" y="1765425"/>
              <a:ext cx="6849282" cy="8313303"/>
              <a:chOff x="745200" y="1765425"/>
              <a:chExt cx="6849282" cy="8313303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894774" y="5542035"/>
                <a:ext cx="1800000" cy="1260000"/>
              </a:xfrm>
              <a:prstGeom prst="rect">
                <a:avLst/>
              </a:prstGeom>
            </p:spPr>
            <p:txBody>
              <a:bodyPr wrap="square" lIns="108000" tIns="108000" rIns="108000" bIns="108000">
                <a:noAutofit/>
              </a:bodyPr>
              <a:lstStyle/>
              <a:p>
                <a:r>
                  <a:rPr lang="en-US" sz="1600" dirty="0">
                    <a:solidFill>
                      <a:srgbClr val="003B71"/>
                    </a:solidFill>
                    <a:latin typeface="Myriad Pro Light" panose="020B0603030403020204" pitchFamily="34" charset="0"/>
                  </a:rPr>
                  <a:t>Purpose</a:t>
                </a:r>
              </a:p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900" dirty="0">
                  <a:solidFill>
                    <a:srgbClr val="A51739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 flipH="1">
                <a:off x="5470482" y="3900128"/>
                <a:ext cx="1800000" cy="1260000"/>
              </a:xfrm>
              <a:prstGeom prst="rect">
                <a:avLst/>
              </a:prstGeom>
            </p:spPr>
            <p:txBody>
              <a:bodyPr wrap="square" lIns="108000" tIns="108000" rIns="108000" bIns="108000">
                <a:noAutofit/>
              </a:bodyPr>
              <a:lstStyle/>
              <a:p>
                <a:pPr algn="r"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919788" algn="r"/>
                  </a:tabLst>
                </a:pPr>
                <a:r>
                  <a:rPr lang="en-US" sz="1600" dirty="0">
                    <a:solidFill>
                      <a:srgbClr val="003B71"/>
                    </a:solidFill>
                    <a:latin typeface="Myriad Pro Light" panose="020B0603030403020204" pitchFamily="34" charset="0"/>
                  </a:rPr>
                  <a:t>Inputs</a:t>
                </a:r>
                <a:endParaRPr lang="en-US" sz="900" dirty="0">
                  <a:solidFill>
                    <a:srgbClr val="003B71"/>
                  </a:solidFill>
                  <a:cs typeface="Arial" panose="020B0604020202020204" pitchFamily="34" charset="0"/>
                </a:endParaRPr>
              </a:p>
              <a:p>
                <a:pPr algn="r"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919788" algn="r"/>
                  </a:tabLst>
                </a:pPr>
                <a:endParaRPr lang="en-US" sz="900" dirty="0">
                  <a:solidFill>
                    <a:srgbClr val="A51739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754482" y="3748736"/>
                <a:ext cx="6840000" cy="4351264"/>
                <a:chOff x="756000" y="3748736"/>
                <a:chExt cx="6840000" cy="4351264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756000" y="3748736"/>
                  <a:ext cx="6840000" cy="4351264"/>
                  <a:chOff x="756000" y="3568736"/>
                  <a:chExt cx="6840000" cy="4351264"/>
                </a:xfrm>
              </p:grpSpPr>
              <p:cxnSp>
                <p:nvCxnSpPr>
                  <p:cNvPr id="38" name="Straight Connector 37"/>
                  <p:cNvCxnSpPr>
                    <a:endCxn id="43" idx="0"/>
                  </p:cNvCxnSpPr>
                  <p:nvPr/>
                </p:nvCxnSpPr>
                <p:spPr>
                  <a:xfrm flipH="1">
                    <a:off x="1656000" y="7920000"/>
                    <a:ext cx="5940000" cy="0"/>
                  </a:xfrm>
                  <a:prstGeom prst="line">
                    <a:avLst/>
                  </a:prstGeom>
                  <a:ln w="127000" cap="rnd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>
                    <a:stCxn id="40" idx="0"/>
                    <a:endCxn id="43" idx="2"/>
                  </p:cNvCxnSpPr>
                  <p:nvPr/>
                </p:nvCxnSpPr>
                <p:spPr>
                  <a:xfrm>
                    <a:off x="756000" y="4468736"/>
                    <a:ext cx="0" cy="2551264"/>
                  </a:xfrm>
                  <a:prstGeom prst="line">
                    <a:avLst/>
                  </a:prstGeom>
                  <a:ln w="127000" cap="rnd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6200000">
                    <a:off x="756000" y="3568736"/>
                    <a:ext cx="1800000" cy="1800000"/>
                  </a:xfrm>
                  <a:prstGeom prst="arc">
                    <a:avLst/>
                  </a:prstGeom>
                  <a:ln w="127000" cap="rnd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41" name="Straight Connector 40"/>
                  <p:cNvCxnSpPr/>
                  <p:nvPr/>
                </p:nvCxnSpPr>
                <p:spPr>
                  <a:xfrm rot="5400000" flipH="1">
                    <a:off x="837028" y="5498996"/>
                    <a:ext cx="0" cy="162000"/>
                  </a:xfrm>
                  <a:prstGeom prst="line">
                    <a:avLst/>
                  </a:prstGeom>
                  <a:ln w="127000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>
                    <a:endCxn id="40" idx="2"/>
                  </p:cNvCxnSpPr>
                  <p:nvPr/>
                </p:nvCxnSpPr>
                <p:spPr>
                  <a:xfrm flipH="1" flipV="1">
                    <a:off x="1656000" y="3568736"/>
                    <a:ext cx="5940000" cy="5894"/>
                  </a:xfrm>
                  <a:prstGeom prst="line">
                    <a:avLst/>
                  </a:prstGeom>
                  <a:ln w="127000" cap="rnd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Arc 42"/>
                  <p:cNvSpPr>
                    <a:spLocks noChangeAspect="1"/>
                  </p:cNvSpPr>
                  <p:nvPr/>
                </p:nvSpPr>
                <p:spPr>
                  <a:xfrm rot="10800000">
                    <a:off x="756000" y="6120000"/>
                    <a:ext cx="1800000" cy="1800000"/>
                  </a:xfrm>
                  <a:prstGeom prst="arc">
                    <a:avLst/>
                  </a:prstGeom>
                  <a:ln w="127000" cap="rnd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p:cxnSp>
              <p:nvCxnSpPr>
                <p:cNvPr id="37" name="Straight Connector 36"/>
                <p:cNvCxnSpPr/>
                <p:nvPr/>
              </p:nvCxnSpPr>
              <p:spPr>
                <a:xfrm rot="10800000">
                  <a:off x="6779840" y="3748736"/>
                  <a:ext cx="0" cy="162000"/>
                </a:xfrm>
                <a:prstGeom prst="line">
                  <a:avLst/>
                </a:prstGeom>
                <a:ln w="127000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>
                <a:off x="2860732" y="6118728"/>
                <a:ext cx="3960000" cy="3960000"/>
              </a:xfrm>
              <a:prstGeom prst="ellipse">
                <a:avLst/>
              </a:prstGeom>
              <a:solidFill>
                <a:schemeClr val="bg1"/>
              </a:solidFill>
              <a:ln w="1270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/>
              <a:lstStyle/>
              <a:p>
                <a:pPr lvl="0" algn="ctr"/>
                <a:r>
                  <a:rPr lang="en-US" sz="1600" dirty="0">
                    <a:solidFill>
                      <a:prstClr val="black"/>
                    </a:solidFill>
                    <a:latin typeface="Myriad Pro Light"/>
                    <a:cs typeface="Arial" panose="020B0604020202020204" pitchFamily="34" charset="0"/>
                  </a:rPr>
                  <a:t>What will the output be?</a:t>
                </a:r>
                <a:br>
                  <a:rPr lang="en-US" sz="1600" dirty="0">
                    <a:solidFill>
                      <a:prstClr val="black"/>
                    </a:solidFill>
                    <a:latin typeface="Myriad Pro Light"/>
                    <a:cs typeface="Arial" panose="020B0604020202020204" pitchFamily="34" charset="0"/>
                  </a:rPr>
                </a:br>
                <a:r>
                  <a:rPr lang="en-US" sz="1600" dirty="0">
                    <a:solidFill>
                      <a:prstClr val="black"/>
                    </a:solidFill>
                    <a:latin typeface="Myriad Pro Light"/>
                    <a:cs typeface="Arial" panose="020B0604020202020204" pitchFamily="34" charset="0"/>
                  </a:rPr>
                  <a:t>How will you record it?</a:t>
                </a: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1654482" y="1765425"/>
                <a:ext cx="3960000" cy="3960000"/>
              </a:xfrm>
              <a:prstGeom prst="ellipse">
                <a:avLst/>
              </a:prstGeom>
              <a:solidFill>
                <a:schemeClr val="bg1"/>
              </a:solidFill>
              <a:ln w="1270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72000" rIns="0" bIns="0" rtlCol="0" anchor="t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Why are you doing this?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Who should be involved?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 rot="20585412">
                <a:off x="745200" y="4190979"/>
                <a:ext cx="180000" cy="180000"/>
                <a:chOff x="1786048" y="2379903"/>
                <a:chExt cx="180000" cy="180000"/>
              </a:xfrm>
              <a:solidFill>
                <a:schemeClr val="bg1"/>
              </a:solidFill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1786048" y="2379903"/>
                  <a:ext cx="180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 rot="5400000">
                  <a:off x="1858048" y="2451903"/>
                  <a:ext cx="180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 rot="948532">
                <a:off x="1073513" y="3806685"/>
                <a:ext cx="180000" cy="180000"/>
                <a:chOff x="1786048" y="2379903"/>
                <a:chExt cx="180000" cy="180000"/>
              </a:xfrm>
              <a:solidFill>
                <a:schemeClr val="bg1"/>
              </a:solidFill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1786048" y="2379903"/>
                  <a:ext cx="180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 rot="5400000">
                  <a:off x="1858048" y="2451903"/>
                  <a:ext cx="180000" cy="36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7498800" y="1765425"/>
              <a:ext cx="6840000" cy="8314575"/>
              <a:chOff x="7498800" y="1765425"/>
              <a:chExt cx="6840000" cy="8314575"/>
            </a:xfrm>
          </p:grpSpPr>
          <p:sp>
            <p:nvSpPr>
              <p:cNvPr id="12" name="Rectangle 11"/>
              <p:cNvSpPr/>
              <p:nvPr/>
            </p:nvSpPr>
            <p:spPr>
              <a:xfrm flipH="1">
                <a:off x="12397077" y="4718606"/>
                <a:ext cx="1800000" cy="1260000"/>
              </a:xfrm>
              <a:prstGeom prst="rect">
                <a:avLst/>
              </a:prstGeom>
            </p:spPr>
            <p:txBody>
              <a:bodyPr wrap="square" lIns="108000" tIns="108000" rIns="108000" bIns="108000" anchor="b">
                <a:noAutofit/>
              </a:bodyPr>
              <a:lstStyle/>
              <a:p>
                <a:pPr algn="r"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919788" algn="r"/>
                  </a:tabLst>
                </a:pPr>
                <a:endParaRPr lang="en-US" sz="900" dirty="0">
                  <a:solidFill>
                    <a:srgbClr val="A51739"/>
                  </a:solidFill>
                  <a:cs typeface="Arial" panose="020B0604020202020204" pitchFamily="34" charset="0"/>
                </a:endParaRPr>
              </a:p>
              <a:p>
                <a:pPr algn="r"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919788" algn="r"/>
                  </a:tabLst>
                </a:pPr>
                <a:endParaRPr lang="en-US" sz="900" dirty="0">
                  <a:solidFill>
                    <a:srgbClr val="A51739"/>
                  </a:solidFill>
                  <a:cs typeface="Arial" panose="020B0604020202020204" pitchFamily="34" charset="0"/>
                </a:endParaRPr>
              </a:p>
              <a:p>
                <a:pPr algn="r"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919788" algn="r"/>
                  </a:tabLst>
                </a:pPr>
                <a:endParaRPr lang="en-US" sz="900" dirty="0">
                  <a:solidFill>
                    <a:srgbClr val="A51739"/>
                  </a:solidFill>
                  <a:cs typeface="Arial" panose="020B0604020202020204" pitchFamily="34" charset="0"/>
                </a:endParaRPr>
              </a:p>
              <a:p>
                <a:pPr algn="r"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919788" algn="r"/>
                  </a:tabLst>
                </a:pPr>
                <a:endParaRPr lang="en-US" sz="900" dirty="0">
                  <a:solidFill>
                    <a:srgbClr val="A51739"/>
                  </a:solidFill>
                  <a:cs typeface="Arial" panose="020B0604020202020204" pitchFamily="34" charset="0"/>
                </a:endParaRPr>
              </a:p>
              <a:p>
                <a:pPr algn="r"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919788" algn="r"/>
                  </a:tabLst>
                </a:pPr>
                <a:endParaRPr lang="en-US" sz="900" dirty="0">
                  <a:solidFill>
                    <a:srgbClr val="A51739"/>
                  </a:solidFill>
                  <a:cs typeface="Arial" panose="020B0604020202020204" pitchFamily="34" charset="0"/>
                </a:endParaRPr>
              </a:p>
              <a:p>
                <a:pPr algn="r"/>
                <a:r>
                  <a:rPr lang="en-US" sz="1600" dirty="0">
                    <a:solidFill>
                      <a:srgbClr val="003B71"/>
                    </a:solidFill>
                    <a:latin typeface="Myriad Pro Light" panose="020B0603030403020204" pitchFamily="34" charset="0"/>
                  </a:rPr>
                  <a:t>Tools</a:t>
                </a:r>
                <a:endParaRPr lang="en-GB" sz="1600" dirty="0">
                  <a:solidFill>
                    <a:srgbClr val="003B71"/>
                  </a:solidFill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7498800" y="3748736"/>
                <a:ext cx="6840000" cy="4351264"/>
                <a:chOff x="-62149" y="3748736"/>
                <a:chExt cx="6840000" cy="4351264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 flipH="1">
                  <a:off x="-62149" y="3748736"/>
                  <a:ext cx="6840000" cy="4351264"/>
                  <a:chOff x="756000" y="3568736"/>
                  <a:chExt cx="6840000" cy="4351264"/>
                </a:xfrm>
              </p:grpSpPr>
              <p:cxnSp>
                <p:nvCxnSpPr>
                  <p:cNvPr id="19" name="Straight Connector 18"/>
                  <p:cNvCxnSpPr>
                    <a:endCxn id="24" idx="0"/>
                  </p:cNvCxnSpPr>
                  <p:nvPr/>
                </p:nvCxnSpPr>
                <p:spPr>
                  <a:xfrm flipH="1">
                    <a:off x="1656000" y="7919385"/>
                    <a:ext cx="5940000" cy="615"/>
                  </a:xfrm>
                  <a:prstGeom prst="line">
                    <a:avLst/>
                  </a:prstGeom>
                  <a:ln w="127000" cap="rnd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>
                    <a:stCxn id="21" idx="0"/>
                    <a:endCxn id="24" idx="2"/>
                  </p:cNvCxnSpPr>
                  <p:nvPr/>
                </p:nvCxnSpPr>
                <p:spPr>
                  <a:xfrm flipH="1">
                    <a:off x="756000" y="4468736"/>
                    <a:ext cx="0" cy="2551264"/>
                  </a:xfrm>
                  <a:prstGeom prst="line">
                    <a:avLst/>
                  </a:prstGeom>
                  <a:ln w="127000" cap="rnd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Arc 20"/>
                  <p:cNvSpPr>
                    <a:spLocks noChangeAspect="1"/>
                  </p:cNvSpPr>
                  <p:nvPr/>
                </p:nvSpPr>
                <p:spPr>
                  <a:xfrm rot="16200000">
                    <a:off x="756000" y="3568736"/>
                    <a:ext cx="1800000" cy="1800000"/>
                  </a:xfrm>
                  <a:prstGeom prst="arc">
                    <a:avLst/>
                  </a:prstGeom>
                  <a:ln w="127000" cap="rnd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22" name="Straight Connector 21"/>
                  <p:cNvCxnSpPr/>
                  <p:nvPr/>
                </p:nvCxnSpPr>
                <p:spPr>
                  <a:xfrm rot="5400000" flipH="1">
                    <a:off x="837028" y="5498996"/>
                    <a:ext cx="0" cy="162000"/>
                  </a:xfrm>
                  <a:prstGeom prst="line">
                    <a:avLst/>
                  </a:prstGeom>
                  <a:ln w="127000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>
                    <a:endCxn id="21" idx="2"/>
                  </p:cNvCxnSpPr>
                  <p:nvPr/>
                </p:nvCxnSpPr>
                <p:spPr>
                  <a:xfrm flipH="1" flipV="1">
                    <a:off x="1656000" y="3568736"/>
                    <a:ext cx="5940000" cy="5894"/>
                  </a:xfrm>
                  <a:prstGeom prst="line">
                    <a:avLst/>
                  </a:prstGeom>
                  <a:ln w="127000" cap="rnd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Arc 23"/>
                  <p:cNvSpPr>
                    <a:spLocks noChangeAspect="1"/>
                  </p:cNvSpPr>
                  <p:nvPr/>
                </p:nvSpPr>
                <p:spPr>
                  <a:xfrm rot="10800000">
                    <a:off x="756000" y="6120000"/>
                    <a:ext cx="1800000" cy="1800000"/>
                  </a:xfrm>
                  <a:prstGeom prst="arc">
                    <a:avLst/>
                  </a:prstGeom>
                  <a:ln w="127000" cap="rnd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p:cxnSp>
              <p:nvCxnSpPr>
                <p:cNvPr id="18" name="Straight Connector 17"/>
                <p:cNvCxnSpPr/>
                <p:nvPr/>
              </p:nvCxnSpPr>
              <p:spPr>
                <a:xfrm rot="10800000">
                  <a:off x="768128" y="7918538"/>
                  <a:ext cx="0" cy="162000"/>
                </a:xfrm>
                <a:prstGeom prst="line">
                  <a:avLst/>
                </a:prstGeom>
                <a:ln w="127000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8295523" y="1765425"/>
                <a:ext cx="3960000" cy="3960000"/>
              </a:xfrm>
              <a:prstGeom prst="ellipse">
                <a:avLst/>
              </a:prstGeom>
              <a:solidFill>
                <a:schemeClr val="bg1"/>
              </a:solidFill>
              <a:ln w="1270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72000" rIns="0" bIns="0" rtlCol="0" anchor="t"/>
              <a:lstStyle/>
              <a:p>
                <a:pPr algn="ctr"/>
                <a:r>
                  <a:rPr lang="en-US" sz="1600" dirty="0">
                    <a:solidFill>
                      <a:prstClr val="black"/>
                    </a:solidFill>
                    <a:latin typeface="Myriad Pro Light"/>
                    <a:cs typeface="Arial" panose="020B0604020202020204" pitchFamily="34" charset="0"/>
                  </a:rPr>
                  <a:t>What are the prior activities?</a:t>
                </a:r>
              </a:p>
              <a:p>
                <a:pPr lvl="0" algn="ctr"/>
                <a:r>
                  <a:rPr lang="en-US" sz="1600" dirty="0">
                    <a:solidFill>
                      <a:prstClr val="black"/>
                    </a:solidFill>
                    <a:latin typeface="Myriad Pro Light"/>
                    <a:cs typeface="Arial" panose="020B0604020202020204" pitchFamily="34" charset="0"/>
                  </a:rPr>
                  <a:t>What prompts will you need?</a:t>
                </a: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9460666" y="6120000"/>
                <a:ext cx="3960000" cy="3960000"/>
              </a:xfrm>
              <a:prstGeom prst="ellipse">
                <a:avLst/>
              </a:prstGeom>
              <a:solidFill>
                <a:schemeClr val="bg1"/>
              </a:solidFill>
              <a:ln w="1270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72000" rtlCol="0" anchor="b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What are the logistics?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+mj-lt"/>
                    <a:cs typeface="Arial" panose="020B0604020202020204" pitchFamily="34" charset="0"/>
                  </a:rPr>
                  <a:t>What will you do?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956949" y="6660000"/>
                <a:ext cx="1800000" cy="1260000"/>
              </a:xfrm>
              <a:prstGeom prst="rect">
                <a:avLst/>
              </a:prstGeom>
            </p:spPr>
            <p:txBody>
              <a:bodyPr wrap="square" lIns="108000" tIns="108000" rIns="108000" bIns="108000" anchor="b">
                <a:noAutofit/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919788" algn="r"/>
                  </a:tabLst>
                </a:pPr>
                <a:endParaRPr lang="en-US" sz="900" dirty="0">
                  <a:solidFill>
                    <a:srgbClr val="A51739"/>
                  </a:solidFill>
                  <a:cs typeface="Arial" panose="020B0604020202020204" pitchFamily="34" charset="0"/>
                </a:endParaRPr>
              </a:p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919788" algn="r"/>
                  </a:tabLst>
                </a:pPr>
                <a:r>
                  <a:rPr lang="en-US" sz="1600" dirty="0">
                    <a:solidFill>
                      <a:srgbClr val="003B71"/>
                    </a:solidFill>
                    <a:latin typeface="Myriad Pro Light" panose="020B0603030403020204" pitchFamily="34" charset="0"/>
                  </a:rPr>
                  <a:t>Outputs</a:t>
                </a:r>
                <a:endParaRPr lang="en-US" sz="900" dirty="0">
                  <a:solidFill>
                    <a:srgbClr val="003B71"/>
                  </a:solidFill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8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1692000" y="2959641"/>
            <a:ext cx="3887750" cy="2520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96791" y="6384145"/>
            <a:ext cx="3887750" cy="2520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2908440" y="6384145"/>
            <a:ext cx="3887750" cy="2520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8325453" y="2959641"/>
            <a:ext cx="3887750" cy="2520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5" name="TextBox 4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Activity Plan</a:t>
            </a:r>
          </a:p>
        </p:txBody>
      </p:sp>
    </p:spTree>
    <p:extLst>
      <p:ext uri="{BB962C8B-B14F-4D97-AF65-F5344CB8AC3E}">
        <p14:creationId xmlns:p14="http://schemas.microsoft.com/office/powerpoint/2010/main" val="36240843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0" r:id="rId32"/>
    <p:sldLayoutId id="2147483685" r:id="rId33"/>
    <p:sldLayoutId id="2147483711" r:id="rId34"/>
    <p:sldLayoutId id="2147483712" r:id="rId35"/>
    <p:sldLayoutId id="2147483713" r:id="rId36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33611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