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48"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4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EEAB0"/>
    <a:srgbClr val="FFE4E4"/>
    <a:srgbClr val="1C1C1C"/>
    <a:srgbClr val="E3CEEA"/>
    <a:srgbClr val="005DAB"/>
    <a:srgbClr val="D5FBE3"/>
    <a:srgbClr val="D5EBFF"/>
    <a:srgbClr val="EBDCF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562" autoAdjust="0"/>
    <p:restoredTop sz="96843" autoAdjust="0"/>
  </p:normalViewPr>
  <p:slideViewPr>
    <p:cSldViewPr snapToGrid="0">
      <p:cViewPr varScale="1">
        <p:scale>
          <a:sx n="71" d="100"/>
          <a:sy n="71" d="100"/>
        </p:scale>
        <p:origin x="1290" y="9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29/03/2024</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7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1238892" rtl="0" eaLnBrk="1" fontAlgn="auto" latinLnBrk="0" hangingPunct="1">
              <a:lnSpc>
                <a:spcPct val="100000"/>
              </a:lnSpc>
              <a:spcBef>
                <a:spcPts val="0"/>
              </a:spcBef>
              <a:spcAft>
                <a:spcPts val="0"/>
              </a:spcAft>
              <a:buClrTx/>
              <a:buSzTx/>
              <a:buFontTx/>
              <a:buNone/>
              <a:tabLst/>
              <a:defRPr/>
            </a:pPr>
            <a:fld id="{F2131398-46AA-43C6-9F38-485F8621F59B}"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38892" rtl="0" eaLnBrk="1" fontAlgn="auto" latinLnBrk="0" hangingPunct="1">
                <a:lnSpc>
                  <a:spcPct val="100000"/>
                </a:lnSpc>
                <a:spcBef>
                  <a:spcPts val="0"/>
                </a:spcBef>
                <a:spcAft>
                  <a:spcPts val="0"/>
                </a:spcAft>
                <a:buClrTx/>
                <a:buSzTx/>
                <a:buFontTx/>
                <a:buNone/>
                <a:tabLst/>
                <a:defRPr/>
              </a:pPr>
              <a:t>1</a:t>
            </a:fld>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3032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userDrawn="1"/>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Questions Spira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kumimoji="0" lang="en-GB" sz="1280" b="0" i="0" u="none" strike="noStrike" kern="1200" cap="none" spc="0" normalizeH="0" baseline="0" noProof="0" dirty="0">
                <a:ln>
                  <a:noFill/>
                </a:ln>
                <a:solidFill>
                  <a:srgbClr val="003B71"/>
                </a:solidFill>
                <a:effectLst/>
                <a:uLnTx/>
                <a:uFillTx/>
                <a:latin typeface="Myriad Pro Light"/>
                <a:ea typeface="+mn-ea"/>
                <a:cs typeface="+mn-cs"/>
              </a:rPr>
              <a:t>A-</a:t>
            </a:r>
            <a:fld id="{F9A40473-B17D-4F3E-9BEA-35139B458782}" type="slidenum">
              <a:rPr kumimoji="0" lang="en-GB" sz="1280" b="0" i="0" u="none" strike="noStrike" kern="1200" cap="none" spc="0" normalizeH="0" baseline="0" noProof="0" smtClean="0">
                <a:ln>
                  <a:noFill/>
                </a:ln>
                <a:solidFill>
                  <a:srgbClr val="003B71"/>
                </a:solidFill>
                <a:effectLst/>
                <a:uLnTx/>
                <a:uFillTx/>
                <a:latin typeface="Myriad Pro Light"/>
                <a:ea typeface="+mn-ea"/>
                <a:cs typeface="+mn-cs"/>
              </a:rPr>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kumimoji="0" lang="en-GB" sz="1280" b="0" i="0" u="none" strike="noStrike" kern="1200" cap="none" spc="0" normalizeH="0" baseline="0" noProof="0" dirty="0">
              <a:ln>
                <a:noFill/>
              </a:ln>
              <a:solidFill>
                <a:srgbClr val="003B71"/>
              </a:solidFill>
              <a:effectLst/>
              <a:uLnTx/>
              <a:uFillTx/>
              <a:latin typeface="Myriad Pro Ligh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Myriad Pro Light" panose="020B0603030403020204" pitchFamily="34" charset="0"/>
              <a:ea typeface="+mn-ea"/>
              <a:cs typeface="+mn-cs"/>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Times" charset="0"/>
                <a:ea typeface="+mn-ea"/>
                <a:cs typeface="+mn-cs"/>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marL="0" marR="0" lvl="0" indent="0" algn="l" defTabSz="1238892" rtl="0" eaLnBrk="1" fontAlgn="auto" latinLnBrk="0" hangingPunct="1">
              <a:lnSpc>
                <a:spcPct val="90000"/>
              </a:lnSpc>
              <a:spcBef>
                <a:spcPts val="1559"/>
              </a:spcBef>
              <a:spcAft>
                <a:spcPts val="0"/>
              </a:spcAft>
              <a:buClrTx/>
              <a:buSzTx/>
              <a:buFontTx/>
              <a:buNone/>
              <a:tabLst/>
              <a:defRPr/>
            </a:pPr>
            <a:r>
              <a:rPr kumimoji="0" lang="en-GB" sz="5100" b="1" i="0" u="none" strike="noStrike" kern="1200" cap="none" spc="0" normalizeH="0" baseline="0" noProof="0" dirty="0">
                <a:ln>
                  <a:noFill/>
                </a:ln>
                <a:solidFill>
                  <a:prstClr val="white"/>
                </a:solidFill>
                <a:effectLst/>
                <a:uLnTx/>
                <a:uFillTx/>
                <a:latin typeface="Myriad Pro Light"/>
                <a:ea typeface="+mn-ea"/>
                <a:cs typeface="+mn-cs"/>
              </a:rPr>
              <a:t>Questions Spiral</a:t>
            </a:r>
          </a:p>
        </p:txBody>
      </p:sp>
      <p:grpSp>
        <p:nvGrpSpPr>
          <p:cNvPr id="202" name="Group 201"/>
          <p:cNvGrpSpPr/>
          <p:nvPr userDrawn="1"/>
        </p:nvGrpSpPr>
        <p:grpSpPr>
          <a:xfrm>
            <a:off x="900000" y="9180000"/>
            <a:ext cx="2160000" cy="590400"/>
            <a:chOff x="900000" y="9180000"/>
            <a:chExt cx="2160000" cy="590400"/>
          </a:xfrm>
        </p:grpSpPr>
        <p:grpSp>
          <p:nvGrpSpPr>
            <p:cNvPr id="214" name="Group 213"/>
            <p:cNvGrpSpPr/>
            <p:nvPr userDrawn="1"/>
          </p:nvGrpSpPr>
          <p:grpSpPr>
            <a:xfrm>
              <a:off x="900000" y="9180000"/>
              <a:ext cx="229794" cy="589794"/>
              <a:chOff x="9485741" y="11175808"/>
              <a:chExt cx="229794" cy="589794"/>
            </a:xfrm>
          </p:grpSpPr>
          <p:sp>
            <p:nvSpPr>
              <p:cNvPr id="218" name="Oval 217"/>
              <p:cNvSpPr>
                <a:spLocks noChangeAspect="1"/>
              </p:cNvSpPr>
              <p:nvPr userDrawn="1"/>
            </p:nvSpPr>
            <p:spPr>
              <a:xfrm flipH="1">
                <a:off x="9485741" y="11535808"/>
                <a:ext cx="229794" cy="229794"/>
              </a:xfrm>
              <a:prstGeom prst="ellipse">
                <a:avLst/>
              </a:prstGeom>
              <a:solidFill>
                <a:schemeClr val="tx1">
                  <a:lumMod val="50000"/>
                  <a:lumOff val="50000"/>
                </a:schemeClr>
              </a:solidFill>
              <a:ln w="15875" cap="flat" cmpd="sng" algn="ctr">
                <a:solidFill>
                  <a:schemeClr val="tx1">
                    <a:lumMod val="50000"/>
                    <a:lumOff val="50000"/>
                  </a:schemeClr>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19" name="Oval 218"/>
              <p:cNvSpPr>
                <a:spLocks noChangeAspect="1"/>
              </p:cNvSpPr>
              <p:nvPr userDrawn="1"/>
            </p:nvSpPr>
            <p:spPr>
              <a:xfrm flipH="1">
                <a:off x="9485741" y="11175808"/>
                <a:ext cx="229794" cy="229794"/>
              </a:xfrm>
              <a:prstGeom prst="ellipse">
                <a:avLst/>
              </a:prstGeom>
              <a:solidFill>
                <a:schemeClr val="bg1"/>
              </a:solidFill>
              <a:ln w="15875" cap="flat" cmpd="sng" algn="ctr">
                <a:solidFill>
                  <a:schemeClr val="tx1">
                    <a:lumMod val="50000"/>
                    <a:lumOff val="50000"/>
                  </a:schemeClr>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grpSp>
        <p:grpSp>
          <p:nvGrpSpPr>
            <p:cNvPr id="215" name="Group 214"/>
            <p:cNvGrpSpPr/>
            <p:nvPr userDrawn="1"/>
          </p:nvGrpSpPr>
          <p:grpSpPr>
            <a:xfrm>
              <a:off x="1260000" y="9180000"/>
              <a:ext cx="1800000" cy="590400"/>
              <a:chOff x="9845741" y="11175808"/>
              <a:chExt cx="1800000" cy="590400"/>
            </a:xfrm>
          </p:grpSpPr>
          <p:sp>
            <p:nvSpPr>
              <p:cNvPr id="216" name="TextBox 215"/>
              <p:cNvSpPr txBox="1"/>
              <p:nvPr userDrawn="1"/>
            </p:nvSpPr>
            <p:spPr>
              <a:xfrm>
                <a:off x="9845741" y="11535808"/>
                <a:ext cx="1800000" cy="230400"/>
              </a:xfrm>
              <a:prstGeom prst="rect">
                <a:avLst/>
              </a:prstGeom>
              <a:noFill/>
            </p:spPr>
            <p:txBody>
              <a:bodyPr wrap="square" t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Recommended</a:t>
                </a:r>
              </a:p>
            </p:txBody>
          </p:sp>
          <p:sp>
            <p:nvSpPr>
              <p:cNvPr id="217" name="TextBox 216"/>
              <p:cNvSpPr txBox="1"/>
              <p:nvPr userDrawn="1"/>
            </p:nvSpPr>
            <p:spPr>
              <a:xfrm>
                <a:off x="9845741" y="11175808"/>
                <a:ext cx="1800000" cy="230400"/>
              </a:xfrm>
              <a:prstGeom prst="rect">
                <a:avLst/>
              </a:prstGeom>
              <a:noFill/>
            </p:spPr>
            <p:txBody>
              <a:bodyPr wrap="square" t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Optional</a:t>
                </a:r>
              </a:p>
            </p:txBody>
          </p:sp>
        </p:grpSp>
      </p:grpSp>
      <p:grpSp>
        <p:nvGrpSpPr>
          <p:cNvPr id="3" name="Group 2"/>
          <p:cNvGrpSpPr/>
          <p:nvPr userDrawn="1"/>
        </p:nvGrpSpPr>
        <p:grpSpPr>
          <a:xfrm>
            <a:off x="1921189" y="1648918"/>
            <a:ext cx="11434262" cy="8363556"/>
            <a:chOff x="1921189" y="1648918"/>
            <a:chExt cx="11434262" cy="8363556"/>
          </a:xfrm>
        </p:grpSpPr>
        <p:grpSp>
          <p:nvGrpSpPr>
            <p:cNvPr id="167" name="Group 166"/>
            <p:cNvGrpSpPr/>
            <p:nvPr userDrawn="1"/>
          </p:nvGrpSpPr>
          <p:grpSpPr>
            <a:xfrm>
              <a:off x="1921189" y="1648918"/>
              <a:ext cx="11434262" cy="8363556"/>
              <a:chOff x="2173983" y="1888761"/>
              <a:chExt cx="10942410" cy="7848000"/>
            </a:xfrm>
          </p:grpSpPr>
          <p:sp>
            <p:nvSpPr>
              <p:cNvPr id="465" name="TextBox 464"/>
              <p:cNvSpPr txBox="1"/>
              <p:nvPr/>
            </p:nvSpPr>
            <p:spPr>
              <a:xfrm>
                <a:off x="10162077" y="6412053"/>
                <a:ext cx="275265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stakeholders?</a:t>
                </a:r>
              </a:p>
            </p:txBody>
          </p:sp>
          <p:sp>
            <p:nvSpPr>
              <p:cNvPr id="466" name="TextBox 465"/>
              <p:cNvSpPr txBox="1"/>
              <p:nvPr/>
            </p:nvSpPr>
            <p:spPr>
              <a:xfrm>
                <a:off x="2329910" y="4515188"/>
                <a:ext cx="213454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can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be met?</a:t>
                </a:r>
              </a:p>
            </p:txBody>
          </p:sp>
          <p:sp>
            <p:nvSpPr>
              <p:cNvPr id="467" name="TextBox 466"/>
              <p:cNvSpPr txBox="1"/>
              <p:nvPr/>
            </p:nvSpPr>
            <p:spPr>
              <a:xfrm>
                <a:off x="3439181" y="2910149"/>
                <a:ext cx="237924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could go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wrong?</a:t>
                </a:r>
              </a:p>
            </p:txBody>
          </p:sp>
          <p:sp>
            <p:nvSpPr>
              <p:cNvPr id="468" name="TextBox 467"/>
              <p:cNvSpPr txBox="1"/>
              <p:nvPr/>
            </p:nvSpPr>
            <p:spPr>
              <a:xfrm>
                <a:off x="10440257" y="4515188"/>
                <a:ext cx="2196296"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Where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a:t>
                </a:r>
              </a:p>
            </p:txBody>
          </p:sp>
          <p:sp>
            <p:nvSpPr>
              <p:cNvPr id="469" name="TextBox 468"/>
              <p:cNvSpPr txBox="1"/>
              <p:nvPr/>
            </p:nvSpPr>
            <p:spPr>
              <a:xfrm>
                <a:off x="2364628" y="5463620"/>
                <a:ext cx="211737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needs?</a:t>
                </a:r>
              </a:p>
            </p:txBody>
          </p:sp>
          <p:sp>
            <p:nvSpPr>
              <p:cNvPr id="470" name="TextBox 469"/>
              <p:cNvSpPr txBox="1"/>
              <p:nvPr/>
            </p:nvSpPr>
            <p:spPr>
              <a:xfrm>
                <a:off x="9614784" y="7287528"/>
                <a:ext cx="302176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be involved?</a:t>
                </a:r>
              </a:p>
            </p:txBody>
          </p:sp>
          <p:sp>
            <p:nvSpPr>
              <p:cNvPr id="471" name="TextBox 470"/>
              <p:cNvSpPr txBox="1"/>
              <p:nvPr/>
            </p:nvSpPr>
            <p:spPr>
              <a:xfrm>
                <a:off x="2745821" y="3639713"/>
                <a:ext cx="223478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well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met?</a:t>
                </a:r>
              </a:p>
            </p:txBody>
          </p:sp>
          <p:sp>
            <p:nvSpPr>
              <p:cNvPr id="472" name="TextBox 471"/>
              <p:cNvSpPr txBox="1"/>
              <p:nvPr/>
            </p:nvSpPr>
            <p:spPr>
              <a:xfrm>
                <a:off x="9791583" y="3639713"/>
                <a:ext cx="2668170"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will use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473" name="TextBox 472"/>
              <p:cNvSpPr txBox="1"/>
              <p:nvPr/>
            </p:nvSpPr>
            <p:spPr>
              <a:xfrm>
                <a:off x="2173983" y="6412053"/>
                <a:ext cx="24463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elements?</a:t>
                </a:r>
              </a:p>
            </p:txBody>
          </p:sp>
          <p:sp>
            <p:nvSpPr>
              <p:cNvPr id="474" name="TextBox 473"/>
              <p:cNvSpPr txBox="1"/>
              <p:nvPr/>
            </p:nvSpPr>
            <p:spPr>
              <a:xfrm>
                <a:off x="9002221" y="2910149"/>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problem?</a:t>
                </a:r>
              </a:p>
            </p:txBody>
          </p:sp>
          <p:sp>
            <p:nvSpPr>
              <p:cNvPr id="475" name="TextBox 474"/>
              <p:cNvSpPr txBox="1"/>
              <p:nvPr/>
            </p:nvSpPr>
            <p:spPr>
              <a:xfrm>
                <a:off x="10363752" y="5463620"/>
                <a:ext cx="275264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affects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476" name="TextBox 475"/>
              <p:cNvSpPr txBox="1"/>
              <p:nvPr/>
            </p:nvSpPr>
            <p:spPr>
              <a:xfrm>
                <a:off x="2611197" y="7287528"/>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measure?</a:t>
                </a:r>
              </a:p>
            </p:txBody>
          </p:sp>
          <p:sp>
            <p:nvSpPr>
              <p:cNvPr id="477" name="TextBox 476"/>
              <p:cNvSpPr txBox="1"/>
              <p:nvPr/>
            </p:nvSpPr>
            <p:spPr>
              <a:xfrm>
                <a:off x="6144204" y="9043676"/>
                <a:ext cx="2722613"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does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‘good’ look like?</a:t>
                </a:r>
              </a:p>
            </p:txBody>
          </p:sp>
          <p:sp>
            <p:nvSpPr>
              <p:cNvPr id="478" name="TextBox 477"/>
              <p:cNvSpPr txBox="1"/>
              <p:nvPr/>
            </p:nvSpPr>
            <p:spPr>
              <a:xfrm>
                <a:off x="9344094" y="8053570"/>
                <a:ext cx="213513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 we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perform now?</a:t>
                </a:r>
              </a:p>
            </p:txBody>
          </p:sp>
          <p:sp>
            <p:nvSpPr>
              <p:cNvPr id="479" name="TextBox 478"/>
              <p:cNvSpPr txBox="1"/>
              <p:nvPr/>
            </p:nvSpPr>
            <p:spPr>
              <a:xfrm>
                <a:off x="7993279" y="8783716"/>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well?</a:t>
                </a:r>
              </a:p>
            </p:txBody>
          </p:sp>
          <p:sp>
            <p:nvSpPr>
              <p:cNvPr id="480" name="TextBox 479"/>
              <p:cNvSpPr txBox="1"/>
              <p:nvPr/>
            </p:nvSpPr>
            <p:spPr>
              <a:xfrm>
                <a:off x="3268180" y="8053570"/>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case for change?</a:t>
                </a:r>
              </a:p>
            </p:txBody>
          </p:sp>
          <p:sp>
            <p:nvSpPr>
              <p:cNvPr id="481" name="TextBox 480"/>
              <p:cNvSpPr txBox="1"/>
              <p:nvPr/>
            </p:nvSpPr>
            <p:spPr>
              <a:xfrm>
                <a:off x="6267817" y="1888761"/>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purpose?</a:t>
                </a:r>
              </a:p>
            </p:txBody>
          </p:sp>
          <p:sp>
            <p:nvSpPr>
              <p:cNvPr id="482" name="TextBox 481"/>
              <p:cNvSpPr txBox="1"/>
              <p:nvPr/>
            </p:nvSpPr>
            <p:spPr>
              <a:xfrm>
                <a:off x="4270440" y="2180003"/>
                <a:ext cx="239840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does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 perform?</a:t>
                </a:r>
              </a:p>
            </p:txBody>
          </p:sp>
          <p:sp>
            <p:nvSpPr>
              <p:cNvPr id="483" name="TextBox 482"/>
              <p:cNvSpPr txBox="1"/>
              <p:nvPr/>
            </p:nvSpPr>
            <p:spPr>
              <a:xfrm>
                <a:off x="7901000" y="2180003"/>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now?</a:t>
                </a:r>
              </a:p>
            </p:txBody>
          </p:sp>
          <p:sp>
            <p:nvSpPr>
              <p:cNvPr id="484" name="TextBox 483"/>
              <p:cNvSpPr txBox="1"/>
              <p:nvPr/>
            </p:nvSpPr>
            <p:spPr>
              <a:xfrm>
                <a:off x="4384029" y="8783716"/>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improve?</a:t>
                </a:r>
              </a:p>
            </p:txBody>
          </p:sp>
        </p:grpSp>
        <p:sp>
          <p:nvSpPr>
            <p:cNvPr id="168" name="Arc 167"/>
            <p:cNvSpPr>
              <a:spLocks noChangeAspect="1"/>
            </p:cNvSpPr>
            <p:nvPr userDrawn="1"/>
          </p:nvSpPr>
          <p:spPr>
            <a:xfrm>
              <a:off x="4813330" y="2922913"/>
              <a:ext cx="5442497" cy="5442488"/>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69" name="Arc 168"/>
            <p:cNvSpPr>
              <a:spLocks noChangeAspect="1"/>
            </p:cNvSpPr>
            <p:nvPr userDrawn="1"/>
          </p:nvSpPr>
          <p:spPr>
            <a:xfrm rot="10800000">
              <a:off x="5083224" y="3467501"/>
              <a:ext cx="4891992" cy="4891983"/>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0" name="Arc 169"/>
            <p:cNvSpPr>
              <a:spLocks noChangeAspect="1"/>
            </p:cNvSpPr>
            <p:nvPr userDrawn="1"/>
          </p:nvSpPr>
          <p:spPr>
            <a:xfrm>
              <a:off x="5352577" y="3478415"/>
              <a:ext cx="4368455" cy="4368448"/>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1" name="Arc 170"/>
            <p:cNvSpPr>
              <a:spLocks noChangeAspect="1"/>
            </p:cNvSpPr>
            <p:nvPr userDrawn="1"/>
          </p:nvSpPr>
          <p:spPr>
            <a:xfrm rot="10800000">
              <a:off x="5625607" y="4024469"/>
              <a:ext cx="3822398" cy="3822392"/>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2" name="Arc 171"/>
            <p:cNvSpPr>
              <a:spLocks noChangeAspect="1"/>
            </p:cNvSpPr>
            <p:nvPr userDrawn="1"/>
          </p:nvSpPr>
          <p:spPr>
            <a:xfrm>
              <a:off x="5898636" y="4024469"/>
              <a:ext cx="3276341" cy="3276336"/>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3" name="Arc 172"/>
            <p:cNvSpPr>
              <a:spLocks noChangeAspect="1"/>
            </p:cNvSpPr>
            <p:nvPr userDrawn="1"/>
          </p:nvSpPr>
          <p:spPr>
            <a:xfrm rot="10800000">
              <a:off x="6171664" y="4570526"/>
              <a:ext cx="2730284" cy="2730279"/>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4" name="Arc 173"/>
            <p:cNvSpPr>
              <a:spLocks noChangeAspect="1"/>
            </p:cNvSpPr>
            <p:nvPr userDrawn="1"/>
          </p:nvSpPr>
          <p:spPr>
            <a:xfrm>
              <a:off x="6444691" y="4570526"/>
              <a:ext cx="2184227" cy="2184223"/>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5" name="Arc 174"/>
            <p:cNvSpPr>
              <a:spLocks noChangeAspect="1"/>
            </p:cNvSpPr>
            <p:nvPr userDrawn="1"/>
          </p:nvSpPr>
          <p:spPr>
            <a:xfrm rot="10800000">
              <a:off x="6717720" y="5116582"/>
              <a:ext cx="1638171" cy="1638169"/>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6" name="Arc 175"/>
            <p:cNvSpPr>
              <a:spLocks noChangeAspect="1"/>
            </p:cNvSpPr>
            <p:nvPr userDrawn="1"/>
          </p:nvSpPr>
          <p:spPr>
            <a:xfrm>
              <a:off x="6990748" y="5116582"/>
              <a:ext cx="1092114" cy="1092112"/>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7" name="Arc 176"/>
            <p:cNvSpPr>
              <a:spLocks noChangeAspect="1"/>
            </p:cNvSpPr>
            <p:nvPr userDrawn="1"/>
          </p:nvSpPr>
          <p:spPr>
            <a:xfrm rot="10800000">
              <a:off x="7263777" y="5662638"/>
              <a:ext cx="546057" cy="546056"/>
            </a:xfrm>
            <a:prstGeom prst="arc">
              <a:avLst>
                <a:gd name="adj1" fmla="val 16200000"/>
                <a:gd name="adj2" fmla="val 5418262"/>
              </a:avLst>
            </a:prstGeom>
            <a:solidFill>
              <a:srgbClr val="F8F8F8"/>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grpSp>
          <p:nvGrpSpPr>
            <p:cNvPr id="178" name="Group 177"/>
            <p:cNvGrpSpPr>
              <a:grpSpLocks noChangeAspect="1"/>
            </p:cNvGrpSpPr>
            <p:nvPr userDrawn="1"/>
          </p:nvGrpSpPr>
          <p:grpSpPr>
            <a:xfrm>
              <a:off x="4309200" y="2610000"/>
              <a:ext cx="6480000" cy="6480000"/>
              <a:chOff x="4529768" y="2817944"/>
              <a:chExt cx="6057002" cy="6053701"/>
            </a:xfrm>
          </p:grpSpPr>
          <p:cxnSp>
            <p:nvCxnSpPr>
              <p:cNvPr id="455" name="Straight Connector 454"/>
              <p:cNvCxnSpPr/>
              <p:nvPr userDrawn="1"/>
            </p:nvCxnSpPr>
            <p:spPr>
              <a:xfrm rot="5400000" flipH="1" flipV="1">
                <a:off x="7556845" y="2818392"/>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6" name="Straight Connector 455"/>
              <p:cNvCxnSpPr/>
              <p:nvPr/>
            </p:nvCxnSpPr>
            <p:spPr>
              <a:xfrm flipH="1" flipV="1">
                <a:off x="7558270" y="2818392"/>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7" name="Straight Connector 456"/>
              <p:cNvCxnSpPr/>
              <p:nvPr/>
            </p:nvCxnSpPr>
            <p:spPr>
              <a:xfrm rot="3240000" flipH="1" flipV="1">
                <a:off x="7556620" y="281743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8" name="Straight Connector 457"/>
              <p:cNvCxnSpPr/>
              <p:nvPr/>
            </p:nvCxnSpPr>
            <p:spPr>
              <a:xfrm rot="2160000" flipH="1" flipV="1">
                <a:off x="7557046" y="2817944"/>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9" name="Straight Connector 458"/>
              <p:cNvCxnSpPr/>
              <p:nvPr/>
            </p:nvCxnSpPr>
            <p:spPr>
              <a:xfrm rot="1080000" flipH="1" flipV="1">
                <a:off x="7557619" y="2818276"/>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0" name="Straight Connector 459"/>
              <p:cNvCxnSpPr/>
              <p:nvPr/>
            </p:nvCxnSpPr>
            <p:spPr>
              <a:xfrm rot="4320000" flipH="1" flipV="1">
                <a:off x="7556396" y="281681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1" name="Straight Connector 460"/>
              <p:cNvCxnSpPr/>
              <p:nvPr/>
            </p:nvCxnSpPr>
            <p:spPr>
              <a:xfrm rot="18360000" flipV="1">
                <a:off x="7559919" y="281743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2" name="Straight Connector 461"/>
              <p:cNvCxnSpPr/>
              <p:nvPr/>
            </p:nvCxnSpPr>
            <p:spPr>
              <a:xfrm rot="19440000" flipV="1">
                <a:off x="7559493" y="2817944"/>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3" name="Straight Connector 462"/>
              <p:cNvCxnSpPr/>
              <p:nvPr/>
            </p:nvCxnSpPr>
            <p:spPr>
              <a:xfrm rot="20520000" flipV="1">
                <a:off x="7558920" y="2818276"/>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4" name="Straight Connector 463"/>
              <p:cNvCxnSpPr/>
              <p:nvPr/>
            </p:nvCxnSpPr>
            <p:spPr>
              <a:xfrm rot="17280000" flipV="1">
                <a:off x="7560143" y="281681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grpSp>
        <p:grpSp>
          <p:nvGrpSpPr>
            <p:cNvPr id="179" name="Group 178"/>
            <p:cNvGrpSpPr/>
            <p:nvPr userDrawn="1"/>
          </p:nvGrpSpPr>
          <p:grpSpPr>
            <a:xfrm>
              <a:off x="4589909" y="2688274"/>
              <a:ext cx="5911200" cy="5911200"/>
              <a:chOff x="4589909" y="2688274"/>
              <a:chExt cx="5911200" cy="5911200"/>
            </a:xfrm>
          </p:grpSpPr>
          <p:sp>
            <p:nvSpPr>
              <p:cNvPr id="450" name="Arc 449"/>
              <p:cNvSpPr>
                <a:spLocks noChangeAspect="1"/>
              </p:cNvSpPr>
              <p:nvPr userDrawn="1"/>
            </p:nvSpPr>
            <p:spPr>
              <a:xfrm>
                <a:off x="6766109" y="4880658"/>
                <a:ext cx="1558800" cy="1558800"/>
              </a:xfrm>
              <a:prstGeom prst="arc">
                <a:avLst>
                  <a:gd name="adj1" fmla="val 16795170"/>
                  <a:gd name="adj2" fmla="val 19613139"/>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1" name="Arc 450"/>
              <p:cNvSpPr>
                <a:spLocks noChangeAspect="1"/>
              </p:cNvSpPr>
              <p:nvPr userDrawn="1"/>
            </p:nvSpPr>
            <p:spPr>
              <a:xfrm>
                <a:off x="4589909" y="2688274"/>
                <a:ext cx="5911200" cy="5911200"/>
              </a:xfrm>
              <a:prstGeom prst="arc">
                <a:avLst>
                  <a:gd name="adj1" fmla="val 16368975"/>
                  <a:gd name="adj2" fmla="val 17033448"/>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2" name="Arc 451"/>
              <p:cNvSpPr>
                <a:spLocks noChangeAspect="1"/>
              </p:cNvSpPr>
              <p:nvPr userDrawn="1"/>
            </p:nvSpPr>
            <p:spPr>
              <a:xfrm>
                <a:off x="5126309" y="3240858"/>
                <a:ext cx="4838400" cy="4838400"/>
              </a:xfrm>
              <a:prstGeom prst="arc">
                <a:avLst>
                  <a:gd name="adj1" fmla="val 16404289"/>
                  <a:gd name="adj2" fmla="val 17724355"/>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3" name="Arc 452"/>
              <p:cNvSpPr>
                <a:spLocks noChangeAspect="1"/>
              </p:cNvSpPr>
              <p:nvPr userDrawn="1"/>
            </p:nvSpPr>
            <p:spPr>
              <a:xfrm>
                <a:off x="6218909" y="4333458"/>
                <a:ext cx="2653200" cy="2653200"/>
              </a:xfrm>
              <a:prstGeom prst="arc">
                <a:avLst>
                  <a:gd name="adj1" fmla="val 16554838"/>
                  <a:gd name="adj2" fmla="val 18112331"/>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4" name="Arc 453"/>
              <p:cNvSpPr>
                <a:spLocks noChangeAspect="1"/>
              </p:cNvSpPr>
              <p:nvPr userDrawn="1"/>
            </p:nvSpPr>
            <p:spPr>
              <a:xfrm>
                <a:off x="5673509" y="3788058"/>
                <a:ext cx="3744000" cy="3744000"/>
              </a:xfrm>
              <a:prstGeom prst="arc">
                <a:avLst>
                  <a:gd name="adj1" fmla="val 16427412"/>
                  <a:gd name="adj2" fmla="val 17956054"/>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grpSp>
        <p:sp>
          <p:nvSpPr>
            <p:cNvPr id="180" name="Oval 179"/>
            <p:cNvSpPr>
              <a:spLocks noChangeAspect="1"/>
            </p:cNvSpPr>
            <p:nvPr userDrawn="1"/>
          </p:nvSpPr>
          <p:spPr>
            <a:xfrm flipH="1">
              <a:off x="8329120" y="2964269"/>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1" name="Oval 180"/>
            <p:cNvSpPr>
              <a:spLocks noChangeAspect="1"/>
            </p:cNvSpPr>
            <p:nvPr userDrawn="1"/>
          </p:nvSpPr>
          <p:spPr>
            <a:xfrm flipH="1">
              <a:off x="6656552" y="8125194"/>
              <a:ext cx="229794" cy="229794"/>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2" name="Oval 181"/>
            <p:cNvSpPr>
              <a:spLocks noChangeAspect="1"/>
            </p:cNvSpPr>
            <p:nvPr userDrawn="1"/>
          </p:nvSpPr>
          <p:spPr>
            <a:xfrm flipH="1">
              <a:off x="9121846" y="3400648"/>
              <a:ext cx="229794" cy="229794"/>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3" name="Oval 182"/>
            <p:cNvSpPr>
              <a:spLocks noChangeAspect="1"/>
            </p:cNvSpPr>
            <p:nvPr userDrawn="1"/>
          </p:nvSpPr>
          <p:spPr>
            <a:xfrm flipH="1">
              <a:off x="9722878" y="4075827"/>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4" name="Oval 183"/>
            <p:cNvSpPr>
              <a:spLocks noChangeAspect="1"/>
            </p:cNvSpPr>
            <p:nvPr userDrawn="1"/>
          </p:nvSpPr>
          <p:spPr>
            <a:xfrm flipH="1">
              <a:off x="5407873" y="7193978"/>
              <a:ext cx="229794" cy="229794"/>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5" name="Oval 184"/>
            <p:cNvSpPr>
              <a:spLocks noChangeAspect="1"/>
            </p:cNvSpPr>
            <p:nvPr userDrawn="1"/>
          </p:nvSpPr>
          <p:spPr>
            <a:xfrm flipH="1">
              <a:off x="5067659" y="6501974"/>
              <a:ext cx="229794" cy="229794"/>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6" name="Oval 185"/>
            <p:cNvSpPr>
              <a:spLocks noChangeAspect="1"/>
            </p:cNvSpPr>
            <p:nvPr userDrawn="1"/>
          </p:nvSpPr>
          <p:spPr>
            <a:xfrm flipH="1">
              <a:off x="10059594" y="4882558"/>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7" name="Oval 186"/>
            <p:cNvSpPr>
              <a:spLocks noChangeAspect="1"/>
            </p:cNvSpPr>
            <p:nvPr userDrawn="1"/>
          </p:nvSpPr>
          <p:spPr>
            <a:xfrm flipH="1">
              <a:off x="8212202" y="8135691"/>
              <a:ext cx="229794" cy="229794"/>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8" name="Oval 187"/>
            <p:cNvSpPr>
              <a:spLocks noChangeAspect="1"/>
            </p:cNvSpPr>
            <p:nvPr userDrawn="1"/>
          </p:nvSpPr>
          <p:spPr>
            <a:xfrm flipH="1">
              <a:off x="8927462" y="7788954"/>
              <a:ext cx="229794" cy="229794"/>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9" name="Oval 188"/>
            <p:cNvSpPr>
              <a:spLocks noChangeAspect="1"/>
            </p:cNvSpPr>
            <p:nvPr userDrawn="1"/>
          </p:nvSpPr>
          <p:spPr>
            <a:xfrm flipH="1">
              <a:off x="9516889" y="7252597"/>
              <a:ext cx="229794" cy="229794"/>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0" name="Oval 189"/>
            <p:cNvSpPr>
              <a:spLocks noChangeAspect="1"/>
            </p:cNvSpPr>
            <p:nvPr userDrawn="1"/>
          </p:nvSpPr>
          <p:spPr>
            <a:xfrm flipH="1">
              <a:off x="9938849" y="6550195"/>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1" name="Oval 190"/>
            <p:cNvSpPr>
              <a:spLocks noChangeAspect="1"/>
            </p:cNvSpPr>
            <p:nvPr userDrawn="1"/>
          </p:nvSpPr>
          <p:spPr>
            <a:xfrm flipH="1">
              <a:off x="5102299" y="4985426"/>
              <a:ext cx="229794" cy="229794"/>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2" name="Oval 191"/>
            <p:cNvSpPr>
              <a:spLocks noChangeAspect="1"/>
            </p:cNvSpPr>
            <p:nvPr userDrawn="1"/>
          </p:nvSpPr>
          <p:spPr>
            <a:xfrm flipH="1">
              <a:off x="5470635" y="4311346"/>
              <a:ext cx="229794" cy="229794"/>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3" name="Oval 192"/>
            <p:cNvSpPr>
              <a:spLocks noChangeAspect="1"/>
            </p:cNvSpPr>
            <p:nvPr userDrawn="1"/>
          </p:nvSpPr>
          <p:spPr>
            <a:xfrm flipH="1">
              <a:off x="6019079" y="3797790"/>
              <a:ext cx="229794" cy="229794"/>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4" name="Oval 193"/>
            <p:cNvSpPr>
              <a:spLocks noChangeAspect="1"/>
            </p:cNvSpPr>
            <p:nvPr userDrawn="1"/>
          </p:nvSpPr>
          <p:spPr>
            <a:xfrm flipH="1">
              <a:off x="6691515" y="3463715"/>
              <a:ext cx="229794" cy="229794"/>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5" name="Oval 194"/>
            <p:cNvSpPr>
              <a:spLocks noChangeAspect="1"/>
            </p:cNvSpPr>
            <p:nvPr userDrawn="1"/>
          </p:nvSpPr>
          <p:spPr>
            <a:xfrm flipH="1">
              <a:off x="5949481" y="7764643"/>
              <a:ext cx="229794" cy="229794"/>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6" name="Oval 195"/>
            <p:cNvSpPr>
              <a:spLocks noChangeAspect="1"/>
            </p:cNvSpPr>
            <p:nvPr userDrawn="1"/>
          </p:nvSpPr>
          <p:spPr>
            <a:xfrm flipH="1">
              <a:off x="4972477" y="5735169"/>
              <a:ext cx="229794" cy="229794"/>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7" name="Oval 196"/>
            <p:cNvSpPr>
              <a:spLocks noChangeAspect="1"/>
            </p:cNvSpPr>
            <p:nvPr userDrawn="1"/>
          </p:nvSpPr>
          <p:spPr>
            <a:xfrm flipH="1">
              <a:off x="7429247" y="2805804"/>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8" name="Oval 197"/>
            <p:cNvSpPr>
              <a:spLocks noChangeAspect="1"/>
            </p:cNvSpPr>
            <p:nvPr userDrawn="1"/>
          </p:nvSpPr>
          <p:spPr>
            <a:xfrm flipH="1">
              <a:off x="7429045" y="8246632"/>
              <a:ext cx="229794" cy="229794"/>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9" name="Oval 198"/>
            <p:cNvSpPr>
              <a:spLocks noChangeAspect="1"/>
            </p:cNvSpPr>
            <p:nvPr userDrawn="1"/>
          </p:nvSpPr>
          <p:spPr>
            <a:xfrm flipH="1">
              <a:off x="10136044" y="572951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grpSp>
          <p:nvGrpSpPr>
            <p:cNvPr id="200" name="Group 199"/>
            <p:cNvGrpSpPr>
              <a:grpSpLocks noChangeAspect="1"/>
            </p:cNvGrpSpPr>
            <p:nvPr userDrawn="1"/>
          </p:nvGrpSpPr>
          <p:grpSpPr>
            <a:xfrm>
              <a:off x="7439885" y="5651997"/>
              <a:ext cx="216000" cy="296506"/>
              <a:chOff x="615601" y="5540917"/>
              <a:chExt cx="546052" cy="749579"/>
            </a:xfrm>
          </p:grpSpPr>
          <p:sp>
            <p:nvSpPr>
              <p:cNvPr id="448" name="Arc 447"/>
              <p:cNvSpPr>
                <a:spLocks noChangeAspect="1"/>
              </p:cNvSpPr>
              <p:nvPr userDrawn="1"/>
            </p:nvSpPr>
            <p:spPr>
              <a:xfrm>
                <a:off x="615601" y="5540917"/>
                <a:ext cx="546052" cy="546056"/>
              </a:xfrm>
              <a:prstGeom prst="arc">
                <a:avLst>
                  <a:gd name="adj1" fmla="val 16200000"/>
                  <a:gd name="adj2" fmla="val 5418262"/>
                </a:avLst>
              </a:prstGeom>
              <a:no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449" name="Arc 448"/>
              <p:cNvSpPr>
                <a:spLocks noChangeAspect="1"/>
              </p:cNvSpPr>
              <p:nvPr userDrawn="1"/>
            </p:nvSpPr>
            <p:spPr>
              <a:xfrm rot="10800000">
                <a:off x="662205" y="5835454"/>
                <a:ext cx="455043" cy="455042"/>
              </a:xfrm>
              <a:prstGeom prst="arc">
                <a:avLst>
                  <a:gd name="adj1" fmla="val 16200000"/>
                  <a:gd name="adj2" fmla="val 8297095"/>
                </a:avLst>
              </a:prstGeom>
              <a:solidFill>
                <a:srgbClr val="BFBFBF"/>
              </a:solidFill>
              <a:ln w="158750" cap="flat" cmpd="sng" algn="ctr">
                <a:no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grpSp>
        <p:grpSp>
          <p:nvGrpSpPr>
            <p:cNvPr id="201" name="Group 200"/>
            <p:cNvGrpSpPr/>
            <p:nvPr userDrawn="1"/>
          </p:nvGrpSpPr>
          <p:grpSpPr>
            <a:xfrm>
              <a:off x="5511025" y="3363323"/>
              <a:ext cx="4319829" cy="4597830"/>
              <a:chOff x="5511025" y="3363323"/>
              <a:chExt cx="4319829" cy="4597830"/>
            </a:xfrm>
          </p:grpSpPr>
          <p:sp>
            <p:nvSpPr>
              <p:cNvPr id="220" name="Oval 219"/>
              <p:cNvSpPr>
                <a:spLocks noChangeAspect="1"/>
              </p:cNvSpPr>
              <p:nvPr/>
            </p:nvSpPr>
            <p:spPr>
              <a:xfrm flipH="1">
                <a:off x="8157568" y="3498005"/>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1" name="Oval 220"/>
              <p:cNvSpPr>
                <a:spLocks noChangeAspect="1"/>
              </p:cNvSpPr>
              <p:nvPr/>
            </p:nvSpPr>
            <p:spPr>
              <a:xfrm flipH="1">
                <a:off x="6816224" y="7637608"/>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2" name="Oval 221"/>
              <p:cNvSpPr>
                <a:spLocks noChangeAspect="1"/>
              </p:cNvSpPr>
              <p:nvPr/>
            </p:nvSpPr>
            <p:spPr>
              <a:xfrm flipH="1">
                <a:off x="8797856" y="3851548"/>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3" name="Oval 222"/>
              <p:cNvSpPr>
                <a:spLocks noChangeAspect="1"/>
              </p:cNvSpPr>
              <p:nvPr/>
            </p:nvSpPr>
            <p:spPr>
              <a:xfrm flipH="1">
                <a:off x="9257752" y="4396457"/>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4" name="Oval 223"/>
              <p:cNvSpPr>
                <a:spLocks noChangeAspect="1"/>
              </p:cNvSpPr>
              <p:nvPr/>
            </p:nvSpPr>
            <p:spPr>
              <a:xfrm flipH="1">
                <a:off x="5833542" y="6891369"/>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5" name="Oval 224"/>
              <p:cNvSpPr>
                <a:spLocks noChangeAspect="1"/>
              </p:cNvSpPr>
              <p:nvPr/>
            </p:nvSpPr>
            <p:spPr>
              <a:xfrm flipH="1">
                <a:off x="5574353" y="6332978"/>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6" name="Oval 225"/>
              <p:cNvSpPr>
                <a:spLocks noChangeAspect="1"/>
              </p:cNvSpPr>
              <p:nvPr/>
            </p:nvSpPr>
            <p:spPr>
              <a:xfrm flipH="1">
                <a:off x="9544309" y="5042939"/>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7" name="Oval 226"/>
              <p:cNvSpPr>
                <a:spLocks noChangeAspect="1"/>
              </p:cNvSpPr>
              <p:nvPr/>
            </p:nvSpPr>
            <p:spPr>
              <a:xfrm flipH="1">
                <a:off x="8058383" y="7638325"/>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8" name="Oval 227"/>
              <p:cNvSpPr>
                <a:spLocks noChangeAspect="1"/>
              </p:cNvSpPr>
              <p:nvPr/>
            </p:nvSpPr>
            <p:spPr>
              <a:xfrm flipH="1">
                <a:off x="8626647" y="7372006"/>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9" name="Oval 228"/>
              <p:cNvSpPr>
                <a:spLocks noChangeAspect="1"/>
              </p:cNvSpPr>
              <p:nvPr/>
            </p:nvSpPr>
            <p:spPr>
              <a:xfrm flipH="1">
                <a:off x="9096264" y="6938344"/>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0" name="Oval 229"/>
              <p:cNvSpPr>
                <a:spLocks noChangeAspect="1"/>
              </p:cNvSpPr>
              <p:nvPr/>
            </p:nvSpPr>
            <p:spPr>
              <a:xfrm flipH="1">
                <a:off x="9438358" y="6383161"/>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1" name="Oval 230"/>
              <p:cNvSpPr>
                <a:spLocks noChangeAspect="1"/>
              </p:cNvSpPr>
              <p:nvPr/>
            </p:nvSpPr>
            <p:spPr>
              <a:xfrm flipH="1">
                <a:off x="5627856" y="5148456"/>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2" name="Oval 231"/>
              <p:cNvSpPr>
                <a:spLocks noChangeAspect="1"/>
              </p:cNvSpPr>
              <p:nvPr userDrawn="1"/>
            </p:nvSpPr>
            <p:spPr>
              <a:xfrm flipH="1">
                <a:off x="5912855" y="4631357"/>
                <a:ext cx="230078" cy="230078"/>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3" name="Oval 232"/>
              <p:cNvSpPr>
                <a:spLocks noChangeAspect="1"/>
              </p:cNvSpPr>
              <p:nvPr userDrawn="1"/>
            </p:nvSpPr>
            <p:spPr>
              <a:xfrm flipH="1">
                <a:off x="6342815" y="4242897"/>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4" name="Oval 233"/>
              <p:cNvSpPr>
                <a:spLocks noChangeAspect="1"/>
              </p:cNvSpPr>
              <p:nvPr userDrawn="1"/>
            </p:nvSpPr>
            <p:spPr>
              <a:xfrm flipH="1">
                <a:off x="6862547" y="3997398"/>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5" name="Oval 234"/>
              <p:cNvSpPr>
                <a:spLocks noChangeAspect="1"/>
              </p:cNvSpPr>
              <p:nvPr userDrawn="1"/>
            </p:nvSpPr>
            <p:spPr>
              <a:xfrm flipH="1">
                <a:off x="6254380" y="7344828"/>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6" name="Oval 235"/>
              <p:cNvSpPr>
                <a:spLocks noChangeAspect="1"/>
              </p:cNvSpPr>
              <p:nvPr/>
            </p:nvSpPr>
            <p:spPr>
              <a:xfrm flipH="1">
                <a:off x="5511025" y="5730032"/>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7" name="Oval 236"/>
              <p:cNvSpPr>
                <a:spLocks noChangeAspect="1"/>
              </p:cNvSpPr>
              <p:nvPr/>
            </p:nvSpPr>
            <p:spPr>
              <a:xfrm flipH="1">
                <a:off x="9600776" y="5729511"/>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8" name="Oval 237"/>
              <p:cNvSpPr>
                <a:spLocks noChangeAspect="1"/>
              </p:cNvSpPr>
              <p:nvPr/>
            </p:nvSpPr>
            <p:spPr>
              <a:xfrm flipH="1">
                <a:off x="7429245" y="3363323"/>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9" name="Oval 238"/>
              <p:cNvSpPr>
                <a:spLocks noChangeAspect="1"/>
              </p:cNvSpPr>
              <p:nvPr/>
            </p:nvSpPr>
            <p:spPr>
              <a:xfrm flipH="1">
                <a:off x="7990288" y="4015137"/>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0" name="Oval 239"/>
              <p:cNvSpPr>
                <a:spLocks noChangeAspect="1"/>
              </p:cNvSpPr>
              <p:nvPr userDrawn="1"/>
            </p:nvSpPr>
            <p:spPr>
              <a:xfrm flipH="1">
                <a:off x="6809939" y="5277530"/>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1" name="Oval 240"/>
              <p:cNvSpPr>
                <a:spLocks noChangeAspect="1"/>
              </p:cNvSpPr>
              <p:nvPr/>
            </p:nvSpPr>
            <p:spPr>
              <a:xfrm flipH="1">
                <a:off x="6985417" y="7117239"/>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2" name="Oval 241"/>
              <p:cNvSpPr>
                <a:spLocks noChangeAspect="1"/>
              </p:cNvSpPr>
              <p:nvPr/>
            </p:nvSpPr>
            <p:spPr>
              <a:xfrm flipH="1">
                <a:off x="8147049" y="4739951"/>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3" name="Oval 242"/>
              <p:cNvSpPr>
                <a:spLocks noChangeAspect="1"/>
              </p:cNvSpPr>
              <p:nvPr/>
            </p:nvSpPr>
            <p:spPr>
              <a:xfrm flipH="1">
                <a:off x="8378335" y="5035977"/>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4" name="Oval 243"/>
              <p:cNvSpPr>
                <a:spLocks noChangeAspect="1"/>
              </p:cNvSpPr>
              <p:nvPr userDrawn="1"/>
            </p:nvSpPr>
            <p:spPr>
              <a:xfrm flipH="1">
                <a:off x="6994861" y="5128275"/>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5" name="Oval 244"/>
              <p:cNvSpPr>
                <a:spLocks noChangeAspect="1"/>
              </p:cNvSpPr>
              <p:nvPr/>
            </p:nvSpPr>
            <p:spPr>
              <a:xfrm flipH="1">
                <a:off x="6276055" y="6570766"/>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6" name="Oval 245"/>
              <p:cNvSpPr>
                <a:spLocks noChangeAspect="1"/>
              </p:cNvSpPr>
              <p:nvPr/>
            </p:nvSpPr>
            <p:spPr>
              <a:xfrm flipH="1">
                <a:off x="6094613" y="6162135"/>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7" name="Oval 246"/>
              <p:cNvSpPr>
                <a:spLocks noChangeAspect="1"/>
              </p:cNvSpPr>
              <p:nvPr/>
            </p:nvSpPr>
            <p:spPr>
              <a:xfrm flipH="1">
                <a:off x="9021097" y="5213906"/>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8" name="Oval 247"/>
              <p:cNvSpPr>
                <a:spLocks noChangeAspect="1"/>
              </p:cNvSpPr>
              <p:nvPr/>
            </p:nvSpPr>
            <p:spPr>
              <a:xfrm flipH="1">
                <a:off x="7717104" y="6598874"/>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9" name="Oval 248"/>
              <p:cNvSpPr>
                <a:spLocks noChangeAspect="1"/>
              </p:cNvSpPr>
              <p:nvPr/>
            </p:nvSpPr>
            <p:spPr>
              <a:xfrm flipH="1">
                <a:off x="8303128" y="6925927"/>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0" name="Oval 249"/>
              <p:cNvSpPr>
                <a:spLocks noChangeAspect="1"/>
              </p:cNvSpPr>
              <p:nvPr/>
            </p:nvSpPr>
            <p:spPr>
              <a:xfrm flipH="1">
                <a:off x="8207561" y="6295292"/>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1" name="Oval 250"/>
              <p:cNvSpPr>
                <a:spLocks noChangeAspect="1"/>
              </p:cNvSpPr>
              <p:nvPr/>
            </p:nvSpPr>
            <p:spPr>
              <a:xfrm flipH="1">
                <a:off x="8912233" y="6212207"/>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2" name="Oval 251"/>
              <p:cNvSpPr>
                <a:spLocks noChangeAspect="1"/>
              </p:cNvSpPr>
              <p:nvPr/>
            </p:nvSpPr>
            <p:spPr>
              <a:xfrm flipH="1">
                <a:off x="6151651" y="5317428"/>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3" name="Oval 252"/>
              <p:cNvSpPr>
                <a:spLocks noChangeAspect="1"/>
              </p:cNvSpPr>
              <p:nvPr userDrawn="1"/>
            </p:nvSpPr>
            <p:spPr>
              <a:xfrm flipH="1">
                <a:off x="6361397" y="4954444"/>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4" name="Oval 253"/>
              <p:cNvSpPr>
                <a:spLocks noChangeAspect="1"/>
              </p:cNvSpPr>
              <p:nvPr userDrawn="1"/>
            </p:nvSpPr>
            <p:spPr>
              <a:xfrm flipH="1">
                <a:off x="6666380" y="4689273"/>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5" name="Oval 254"/>
              <p:cNvSpPr>
                <a:spLocks noChangeAspect="1"/>
              </p:cNvSpPr>
              <p:nvPr userDrawn="1"/>
            </p:nvSpPr>
            <p:spPr>
              <a:xfrm flipH="1">
                <a:off x="7205117" y="5036845"/>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6" name="Oval 255"/>
              <p:cNvSpPr>
                <a:spLocks noChangeAspect="1"/>
              </p:cNvSpPr>
              <p:nvPr userDrawn="1"/>
            </p:nvSpPr>
            <p:spPr>
              <a:xfrm flipH="1">
                <a:off x="6577163" y="6904494"/>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7" name="Oval 256"/>
              <p:cNvSpPr>
                <a:spLocks noChangeAspect="1"/>
              </p:cNvSpPr>
              <p:nvPr/>
            </p:nvSpPr>
            <p:spPr>
              <a:xfrm flipH="1">
                <a:off x="6056723" y="573003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8" name="Oval 257"/>
              <p:cNvSpPr>
                <a:spLocks noChangeAspect="1"/>
              </p:cNvSpPr>
              <p:nvPr/>
            </p:nvSpPr>
            <p:spPr>
              <a:xfrm flipH="1">
                <a:off x="9050589" y="572951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9" name="Oval 258"/>
              <p:cNvSpPr>
                <a:spLocks noChangeAspect="1"/>
              </p:cNvSpPr>
              <p:nvPr/>
            </p:nvSpPr>
            <p:spPr>
              <a:xfrm flipH="1">
                <a:off x="7429245" y="4450605"/>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60" name="Oval 259"/>
              <p:cNvSpPr>
                <a:spLocks noChangeAspect="1"/>
              </p:cNvSpPr>
              <p:nvPr/>
            </p:nvSpPr>
            <p:spPr>
              <a:xfrm flipH="1">
                <a:off x="7823010" y="4532269"/>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09" name="Oval 408"/>
              <p:cNvSpPr>
                <a:spLocks noChangeAspect="1"/>
              </p:cNvSpPr>
              <p:nvPr/>
            </p:nvSpPr>
            <p:spPr>
              <a:xfrm flipH="1">
                <a:off x="7154610" y="6596871"/>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0" name="Oval 409"/>
              <p:cNvSpPr>
                <a:spLocks noChangeAspect="1"/>
              </p:cNvSpPr>
              <p:nvPr/>
            </p:nvSpPr>
            <p:spPr>
              <a:xfrm flipH="1">
                <a:off x="8472452" y="4295750"/>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1" name="Oval 410"/>
              <p:cNvSpPr>
                <a:spLocks noChangeAspect="1"/>
              </p:cNvSpPr>
              <p:nvPr/>
            </p:nvSpPr>
            <p:spPr>
              <a:xfrm flipH="1">
                <a:off x="8818044" y="4716217"/>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2" name="Oval 411"/>
              <p:cNvSpPr>
                <a:spLocks noChangeAspect="1"/>
              </p:cNvSpPr>
              <p:nvPr/>
            </p:nvSpPr>
            <p:spPr>
              <a:xfrm flipH="1">
                <a:off x="6718568" y="6250166"/>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3" name="Oval 412"/>
              <p:cNvSpPr>
                <a:spLocks noChangeAspect="1"/>
              </p:cNvSpPr>
              <p:nvPr/>
            </p:nvSpPr>
            <p:spPr>
              <a:xfrm flipH="1">
                <a:off x="6614874" y="5991294"/>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4" name="Oval 413"/>
              <p:cNvSpPr>
                <a:spLocks noChangeAspect="1"/>
              </p:cNvSpPr>
              <p:nvPr/>
            </p:nvSpPr>
            <p:spPr>
              <a:xfrm flipH="1">
                <a:off x="8497885" y="5384874"/>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5" name="Oval 414"/>
              <p:cNvSpPr>
                <a:spLocks noChangeAspect="1"/>
              </p:cNvSpPr>
              <p:nvPr/>
            </p:nvSpPr>
            <p:spPr>
              <a:xfrm flipH="1">
                <a:off x="7887743" y="7118599"/>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6" name="Oval 415"/>
              <p:cNvSpPr>
                <a:spLocks noChangeAspect="1"/>
              </p:cNvSpPr>
              <p:nvPr/>
            </p:nvSpPr>
            <p:spPr>
              <a:xfrm flipH="1">
                <a:off x="7979608" y="6479848"/>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7" name="Oval 416"/>
              <p:cNvSpPr>
                <a:spLocks noChangeAspect="1"/>
              </p:cNvSpPr>
              <p:nvPr/>
            </p:nvSpPr>
            <p:spPr>
              <a:xfrm flipH="1">
                <a:off x="8651912" y="6616817"/>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8" name="Oval 417"/>
              <p:cNvSpPr>
                <a:spLocks noChangeAspect="1"/>
              </p:cNvSpPr>
              <p:nvPr/>
            </p:nvSpPr>
            <p:spPr>
              <a:xfrm flipH="1">
                <a:off x="8386107" y="6041255"/>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9" name="Oval 418"/>
              <p:cNvSpPr>
                <a:spLocks noChangeAspect="1"/>
              </p:cNvSpPr>
              <p:nvPr/>
            </p:nvSpPr>
            <p:spPr>
              <a:xfrm flipH="1">
                <a:off x="6675445" y="5486399"/>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0" name="Oval 419"/>
              <p:cNvSpPr>
                <a:spLocks noChangeAspect="1"/>
              </p:cNvSpPr>
              <p:nvPr userDrawn="1"/>
            </p:nvSpPr>
            <p:spPr>
              <a:xfrm flipH="1">
                <a:off x="7031699" y="4517122"/>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1" name="Oval 420"/>
              <p:cNvSpPr>
                <a:spLocks noChangeAspect="1"/>
              </p:cNvSpPr>
              <p:nvPr userDrawn="1"/>
            </p:nvSpPr>
            <p:spPr>
              <a:xfrm flipH="1">
                <a:off x="6899947" y="6464160"/>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2" name="Oval 421"/>
              <p:cNvSpPr>
                <a:spLocks noChangeAspect="1"/>
              </p:cNvSpPr>
              <p:nvPr/>
            </p:nvSpPr>
            <p:spPr>
              <a:xfrm flipH="1">
                <a:off x="6602421" y="573003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3" name="Oval 422"/>
              <p:cNvSpPr>
                <a:spLocks noChangeAspect="1"/>
              </p:cNvSpPr>
              <p:nvPr/>
            </p:nvSpPr>
            <p:spPr>
              <a:xfrm flipH="1">
                <a:off x="8500404" y="572951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4" name="Oval 423"/>
              <p:cNvSpPr>
                <a:spLocks noChangeAspect="1"/>
              </p:cNvSpPr>
              <p:nvPr/>
            </p:nvSpPr>
            <p:spPr>
              <a:xfrm flipH="1">
                <a:off x="7429245" y="3906964"/>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5" name="Oval 424"/>
              <p:cNvSpPr>
                <a:spLocks noChangeAspect="1"/>
              </p:cNvSpPr>
              <p:nvPr/>
            </p:nvSpPr>
            <p:spPr>
              <a:xfrm flipH="1">
                <a:off x="7429245" y="5006536"/>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6" name="Oval 425"/>
              <p:cNvSpPr>
                <a:spLocks noChangeAspect="1"/>
              </p:cNvSpPr>
              <p:nvPr/>
            </p:nvSpPr>
            <p:spPr>
              <a:xfrm flipH="1">
                <a:off x="7653530" y="504940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7" name="Oval 426"/>
              <p:cNvSpPr>
                <a:spLocks noChangeAspect="1"/>
              </p:cNvSpPr>
              <p:nvPr/>
            </p:nvSpPr>
            <p:spPr>
              <a:xfrm flipH="1">
                <a:off x="7828182" y="5180142"/>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8" name="Oval 427"/>
              <p:cNvSpPr>
                <a:spLocks noChangeAspect="1"/>
              </p:cNvSpPr>
              <p:nvPr/>
            </p:nvSpPr>
            <p:spPr>
              <a:xfrm flipH="1">
                <a:off x="7938625" y="536447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9" name="Oval 428"/>
              <p:cNvSpPr>
                <a:spLocks noChangeAspect="1"/>
              </p:cNvSpPr>
              <p:nvPr/>
            </p:nvSpPr>
            <p:spPr>
              <a:xfrm flipH="1">
                <a:off x="7974672" y="5555843"/>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0" name="Oval 429"/>
              <p:cNvSpPr>
                <a:spLocks noChangeAspect="1"/>
              </p:cNvSpPr>
              <p:nvPr/>
            </p:nvSpPr>
            <p:spPr>
              <a:xfrm flipH="1">
                <a:off x="7950218" y="572951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1" name="Oval 430"/>
              <p:cNvSpPr>
                <a:spLocks noChangeAspect="1"/>
              </p:cNvSpPr>
              <p:nvPr/>
            </p:nvSpPr>
            <p:spPr>
              <a:xfrm flipH="1">
                <a:off x="7429045" y="7731075"/>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2" name="Oval 431"/>
              <p:cNvSpPr>
                <a:spLocks noChangeAspect="1"/>
              </p:cNvSpPr>
              <p:nvPr/>
            </p:nvSpPr>
            <p:spPr>
              <a:xfrm flipH="1">
                <a:off x="7429045" y="7186129"/>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3" name="Oval 432"/>
              <p:cNvSpPr>
                <a:spLocks noChangeAspect="1"/>
              </p:cNvSpPr>
              <p:nvPr/>
            </p:nvSpPr>
            <p:spPr>
              <a:xfrm flipH="1">
                <a:off x="7429045" y="6641184"/>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4" name="Oval 433"/>
              <p:cNvSpPr>
                <a:spLocks noChangeAspect="1"/>
              </p:cNvSpPr>
              <p:nvPr/>
            </p:nvSpPr>
            <p:spPr>
              <a:xfrm flipH="1">
                <a:off x="7859981" y="5870302"/>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5" name="Oval 434"/>
              <p:cNvSpPr>
                <a:spLocks noChangeAspect="1"/>
              </p:cNvSpPr>
              <p:nvPr/>
            </p:nvSpPr>
            <p:spPr>
              <a:xfrm flipH="1">
                <a:off x="7763210" y="5973767"/>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6" name="Oval 435"/>
              <p:cNvSpPr>
                <a:spLocks noChangeAspect="1"/>
              </p:cNvSpPr>
              <p:nvPr/>
            </p:nvSpPr>
            <p:spPr>
              <a:xfrm flipH="1">
                <a:off x="7656087" y="6033770"/>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7" name="Oval 436"/>
              <p:cNvSpPr>
                <a:spLocks noChangeAspect="1"/>
              </p:cNvSpPr>
              <p:nvPr/>
            </p:nvSpPr>
            <p:spPr>
              <a:xfrm flipH="1">
                <a:off x="7546466" y="6079149"/>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8" name="Oval 437"/>
              <p:cNvSpPr>
                <a:spLocks noChangeAspect="1"/>
              </p:cNvSpPr>
              <p:nvPr/>
            </p:nvSpPr>
            <p:spPr>
              <a:xfrm flipH="1">
                <a:off x="7429045" y="6096238"/>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9" name="Oval 438"/>
              <p:cNvSpPr>
                <a:spLocks noChangeAspect="1"/>
              </p:cNvSpPr>
              <p:nvPr/>
            </p:nvSpPr>
            <p:spPr>
              <a:xfrm flipH="1">
                <a:off x="7316767" y="6076502"/>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0" name="Oval 439"/>
              <p:cNvSpPr>
                <a:spLocks noChangeAspect="1"/>
              </p:cNvSpPr>
              <p:nvPr userDrawn="1"/>
            </p:nvSpPr>
            <p:spPr>
              <a:xfrm flipH="1">
                <a:off x="7222729" y="6023826"/>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1" name="Oval 440"/>
              <p:cNvSpPr>
                <a:spLocks noChangeAspect="1"/>
              </p:cNvSpPr>
              <p:nvPr/>
            </p:nvSpPr>
            <p:spPr>
              <a:xfrm flipH="1">
                <a:off x="7161080" y="5929565"/>
                <a:ext cx="230078" cy="230078"/>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2" name="Oval 441"/>
              <p:cNvSpPr>
                <a:spLocks noChangeAspect="1"/>
              </p:cNvSpPr>
              <p:nvPr/>
            </p:nvSpPr>
            <p:spPr>
              <a:xfrm flipH="1">
                <a:off x="7135137" y="583452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3" name="Oval 442"/>
              <p:cNvSpPr>
                <a:spLocks noChangeAspect="1"/>
              </p:cNvSpPr>
              <p:nvPr/>
            </p:nvSpPr>
            <p:spPr>
              <a:xfrm flipH="1">
                <a:off x="7155155" y="5737066"/>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4" name="Oval 443"/>
              <p:cNvSpPr>
                <a:spLocks noChangeAspect="1"/>
              </p:cNvSpPr>
              <p:nvPr/>
            </p:nvSpPr>
            <p:spPr>
              <a:xfrm flipH="1">
                <a:off x="7199238" y="5655371"/>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5" name="Oval 444"/>
              <p:cNvSpPr>
                <a:spLocks noChangeAspect="1"/>
              </p:cNvSpPr>
              <p:nvPr userDrawn="1"/>
            </p:nvSpPr>
            <p:spPr>
              <a:xfrm flipH="1">
                <a:off x="7258482" y="5600618"/>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6" name="Oval 445"/>
              <p:cNvSpPr>
                <a:spLocks noChangeAspect="1"/>
              </p:cNvSpPr>
              <p:nvPr userDrawn="1"/>
            </p:nvSpPr>
            <p:spPr>
              <a:xfrm flipH="1">
                <a:off x="7313510" y="5567957"/>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7" name="Oval 446"/>
              <p:cNvSpPr>
                <a:spLocks noChangeAspect="1"/>
              </p:cNvSpPr>
              <p:nvPr userDrawn="1"/>
            </p:nvSpPr>
            <p:spPr>
              <a:xfrm flipH="1">
                <a:off x="7370001" y="5556568"/>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grpSp>
        <p:grpSp>
          <p:nvGrpSpPr>
            <p:cNvPr id="203" name="Group 202"/>
            <p:cNvGrpSpPr/>
            <p:nvPr userDrawn="1"/>
          </p:nvGrpSpPr>
          <p:grpSpPr>
            <a:xfrm>
              <a:off x="4766400" y="2701419"/>
              <a:ext cx="5551200" cy="5551200"/>
              <a:chOff x="4765435" y="2701419"/>
              <a:chExt cx="5551200" cy="5551200"/>
            </a:xfrm>
          </p:grpSpPr>
          <p:sp>
            <p:nvSpPr>
              <p:cNvPr id="209" name="Rectangle 208"/>
              <p:cNvSpPr>
                <a:spLocks noChangeAspect="1"/>
              </p:cNvSpPr>
              <p:nvPr userDrawn="1"/>
            </p:nvSpPr>
            <p:spPr>
              <a:xfrm rot="5400000">
                <a:off x="4765435" y="2701419"/>
                <a:ext cx="5551200" cy="55512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Ini</a:t>
                </a:r>
                <a:r>
                  <a:rPr lang="en-US" sz="1400" b="0" cap="none" spc="0" dirty="0">
                    <a:ln w="0"/>
                    <a:solidFill>
                      <a:srgbClr val="000000"/>
                    </a:solidFill>
                    <a:effectLst/>
                    <a:latin typeface="+mj-lt"/>
                  </a:rPr>
                  <a:t>tiate</a:t>
                </a:r>
              </a:p>
            </p:txBody>
          </p:sp>
          <p:sp>
            <p:nvSpPr>
              <p:cNvPr id="210" name="Rectangle 209"/>
              <p:cNvSpPr>
                <a:spLocks noChangeAspect="1"/>
              </p:cNvSpPr>
              <p:nvPr userDrawn="1"/>
            </p:nvSpPr>
            <p:spPr>
              <a:xfrm rot="5400000">
                <a:off x="5185679" y="3252582"/>
                <a:ext cx="4716000" cy="4716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Understand</a:t>
                </a:r>
                <a:endParaRPr lang="en-US" sz="1400" b="0" cap="none" spc="0" dirty="0">
                  <a:ln w="0"/>
                  <a:solidFill>
                    <a:srgbClr val="000000"/>
                  </a:solidFill>
                  <a:effectLst/>
                  <a:latin typeface="+mj-lt"/>
                </a:endParaRPr>
              </a:p>
            </p:txBody>
          </p:sp>
          <p:sp>
            <p:nvSpPr>
              <p:cNvPr id="211" name="Rectangle 210"/>
              <p:cNvSpPr>
                <a:spLocks noChangeAspect="1"/>
              </p:cNvSpPr>
              <p:nvPr userDrawn="1"/>
            </p:nvSpPr>
            <p:spPr>
              <a:xfrm rot="5400000">
                <a:off x="6793127" y="4899179"/>
                <a:ext cx="1512000" cy="1512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Sustain</a:t>
                </a:r>
                <a:endParaRPr lang="en-US" sz="1400" b="0" cap="none" spc="0" dirty="0">
                  <a:ln w="0"/>
                  <a:solidFill>
                    <a:srgbClr val="000000"/>
                  </a:solidFill>
                  <a:effectLst/>
                  <a:latin typeface="+mj-lt"/>
                </a:endParaRPr>
              </a:p>
            </p:txBody>
          </p:sp>
          <p:sp>
            <p:nvSpPr>
              <p:cNvPr id="212" name="Rectangle 211"/>
              <p:cNvSpPr>
                <a:spLocks noChangeAspect="1"/>
              </p:cNvSpPr>
              <p:nvPr userDrawn="1"/>
            </p:nvSpPr>
            <p:spPr>
              <a:xfrm rot="5400000">
                <a:off x="6197311" y="4358630"/>
                <a:ext cx="2700000" cy="2700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Deliver</a:t>
                </a:r>
                <a:endParaRPr lang="en-US" sz="1400" b="0" cap="none" spc="0" dirty="0">
                  <a:ln w="0"/>
                  <a:solidFill>
                    <a:srgbClr val="000000"/>
                  </a:solidFill>
                  <a:effectLst/>
                  <a:latin typeface="+mj-lt"/>
                </a:endParaRPr>
              </a:p>
            </p:txBody>
          </p:sp>
          <p:sp>
            <p:nvSpPr>
              <p:cNvPr id="213" name="Rectangle 212"/>
              <p:cNvSpPr>
                <a:spLocks noChangeAspect="1"/>
              </p:cNvSpPr>
              <p:nvPr userDrawn="1"/>
            </p:nvSpPr>
            <p:spPr>
              <a:xfrm rot="5400000">
                <a:off x="5693311" y="3802958"/>
                <a:ext cx="3708000" cy="3708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Co-design</a:t>
                </a:r>
                <a:endParaRPr lang="en-US" sz="1400" b="0" cap="none" spc="0" dirty="0">
                  <a:ln w="0"/>
                  <a:solidFill>
                    <a:srgbClr val="000000"/>
                  </a:solidFill>
                  <a:effectLst/>
                  <a:latin typeface="+mj-lt"/>
                </a:endParaRPr>
              </a:p>
            </p:txBody>
          </p:sp>
        </p:grpSp>
        <p:sp>
          <p:nvSpPr>
            <p:cNvPr id="204" name="Arc 203"/>
            <p:cNvSpPr>
              <a:spLocks noChangeAspect="1"/>
            </p:cNvSpPr>
            <p:nvPr userDrawn="1"/>
          </p:nvSpPr>
          <p:spPr>
            <a:xfrm>
              <a:off x="6766109" y="4880658"/>
              <a:ext cx="1558800" cy="1558800"/>
            </a:xfrm>
            <a:prstGeom prst="arc">
              <a:avLst>
                <a:gd name="adj1" fmla="val 19210722"/>
                <a:gd name="adj2" fmla="val 19900227"/>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5" name="Arc 204"/>
            <p:cNvSpPr>
              <a:spLocks noChangeAspect="1"/>
            </p:cNvSpPr>
            <p:nvPr userDrawn="1"/>
          </p:nvSpPr>
          <p:spPr>
            <a:xfrm>
              <a:off x="4589909" y="2688274"/>
              <a:ext cx="5911200" cy="5911200"/>
            </a:xfrm>
            <a:prstGeom prst="arc">
              <a:avLst>
                <a:gd name="adj1" fmla="val 16976582"/>
                <a:gd name="adj2" fmla="val 19562886"/>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6" name="Arc 205"/>
            <p:cNvSpPr>
              <a:spLocks noChangeAspect="1"/>
            </p:cNvSpPr>
            <p:nvPr userDrawn="1"/>
          </p:nvSpPr>
          <p:spPr>
            <a:xfrm>
              <a:off x="5126309" y="3240858"/>
              <a:ext cx="4838400" cy="4838400"/>
            </a:xfrm>
            <a:prstGeom prst="arc">
              <a:avLst>
                <a:gd name="adj1" fmla="val 17640361"/>
                <a:gd name="adj2" fmla="val 19555209"/>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7" name="Arc 206"/>
            <p:cNvSpPr>
              <a:spLocks noChangeAspect="1"/>
            </p:cNvSpPr>
            <p:nvPr userDrawn="1"/>
          </p:nvSpPr>
          <p:spPr>
            <a:xfrm>
              <a:off x="6218909" y="4333458"/>
              <a:ext cx="2653200" cy="2653200"/>
            </a:xfrm>
            <a:prstGeom prst="arc">
              <a:avLst>
                <a:gd name="adj1" fmla="val 17941872"/>
                <a:gd name="adj2" fmla="val 19690827"/>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8" name="Arc 207"/>
            <p:cNvSpPr>
              <a:spLocks noChangeAspect="1"/>
            </p:cNvSpPr>
            <p:nvPr userDrawn="1"/>
          </p:nvSpPr>
          <p:spPr>
            <a:xfrm>
              <a:off x="5673509" y="3788058"/>
              <a:ext cx="3744000" cy="3744000"/>
            </a:xfrm>
            <a:prstGeom prst="arc">
              <a:avLst>
                <a:gd name="adj1" fmla="val 17868722"/>
                <a:gd name="adj2" fmla="val 19589658"/>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1" name="Arc 260"/>
            <p:cNvSpPr>
              <a:spLocks noChangeAspect="1"/>
            </p:cNvSpPr>
            <p:nvPr userDrawn="1"/>
          </p:nvSpPr>
          <p:spPr>
            <a:xfrm>
              <a:off x="4589909" y="2688274"/>
              <a:ext cx="5911200" cy="5911200"/>
            </a:xfrm>
            <a:prstGeom prst="arc">
              <a:avLst>
                <a:gd name="adj1" fmla="val 16976582"/>
                <a:gd name="adj2" fmla="val 19505744"/>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2" name="Arc 261"/>
            <p:cNvSpPr>
              <a:spLocks noChangeAspect="1"/>
            </p:cNvSpPr>
            <p:nvPr userDrawn="1"/>
          </p:nvSpPr>
          <p:spPr>
            <a:xfrm>
              <a:off x="6766109" y="4880658"/>
              <a:ext cx="1558800" cy="1558800"/>
            </a:xfrm>
            <a:prstGeom prst="arc">
              <a:avLst>
                <a:gd name="adj1" fmla="val 19210722"/>
                <a:gd name="adj2" fmla="val 19675494"/>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3" name="Arc 262"/>
            <p:cNvSpPr>
              <a:spLocks noChangeAspect="1"/>
            </p:cNvSpPr>
            <p:nvPr userDrawn="1"/>
          </p:nvSpPr>
          <p:spPr>
            <a:xfrm>
              <a:off x="5126309" y="3240858"/>
              <a:ext cx="4838400" cy="4838400"/>
            </a:xfrm>
            <a:prstGeom prst="arc">
              <a:avLst>
                <a:gd name="adj1" fmla="val 17640361"/>
                <a:gd name="adj2" fmla="val 19515984"/>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4" name="Arc 263"/>
            <p:cNvSpPr>
              <a:spLocks noChangeAspect="1"/>
            </p:cNvSpPr>
            <p:nvPr userDrawn="1"/>
          </p:nvSpPr>
          <p:spPr>
            <a:xfrm>
              <a:off x="6218909" y="4333458"/>
              <a:ext cx="2653200" cy="2653200"/>
            </a:xfrm>
            <a:prstGeom prst="arc">
              <a:avLst>
                <a:gd name="adj1" fmla="val 17941872"/>
                <a:gd name="adj2" fmla="val 19583060"/>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5" name="Arc 264"/>
            <p:cNvSpPr>
              <a:spLocks noChangeAspect="1"/>
            </p:cNvSpPr>
            <p:nvPr userDrawn="1"/>
          </p:nvSpPr>
          <p:spPr>
            <a:xfrm>
              <a:off x="5673509" y="3788058"/>
              <a:ext cx="3744000" cy="3744000"/>
            </a:xfrm>
            <a:prstGeom prst="arc">
              <a:avLst>
                <a:gd name="adj1" fmla="val 17868722"/>
                <a:gd name="adj2" fmla="val 19528549"/>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 name="Isosceles Triangle 1"/>
            <p:cNvSpPr/>
            <p:nvPr userDrawn="1"/>
          </p:nvSpPr>
          <p:spPr>
            <a:xfrm rot="8700000">
              <a:off x="8179529" y="5196403"/>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Isosceles Triangle 265"/>
            <p:cNvSpPr/>
            <p:nvPr userDrawn="1"/>
          </p:nvSpPr>
          <p:spPr>
            <a:xfrm rot="8700000">
              <a:off x="8621706" y="4875911"/>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Isosceles Triangle 266"/>
            <p:cNvSpPr/>
            <p:nvPr userDrawn="1"/>
          </p:nvSpPr>
          <p:spPr>
            <a:xfrm rot="8700000">
              <a:off x="9063883" y="4555419"/>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Isosceles Triangle 267"/>
            <p:cNvSpPr/>
            <p:nvPr userDrawn="1"/>
          </p:nvSpPr>
          <p:spPr>
            <a:xfrm rot="8700000">
              <a:off x="9506060" y="4234927"/>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Isosceles Triangle 268"/>
            <p:cNvSpPr/>
            <p:nvPr userDrawn="1"/>
          </p:nvSpPr>
          <p:spPr>
            <a:xfrm rot="8700000">
              <a:off x="9948238" y="3914435"/>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52087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5999" cy="5454176"/>
            <a:chOff x="-2423401" y="9305825"/>
            <a:chExt cx="17542750"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736849"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Understand Stage Plan</a:t>
              </a:r>
            </a:p>
            <a:p>
              <a:pPr defTabSz="1003379"/>
              <a:endPar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1740894" y="13999775"/>
              <a:ext cx="2995402" cy="2103300"/>
              <a:chOff x="679563" y="4482000"/>
              <a:chExt cx="2102036" cy="1476000"/>
            </a:xfrm>
          </p:grpSpPr>
          <p:sp>
            <p:nvSpPr>
              <p:cNvPr id="639" name="TextBox 638"/>
              <p:cNvSpPr txBox="1"/>
              <p:nvPr/>
            </p:nvSpPr>
            <p:spPr>
              <a:xfrm>
                <a:off x="679563" y="4482000"/>
                <a:ext cx="1814188"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Influence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System Boundaries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System Map</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Design Themes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Persona Descriptions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87" name="Group 586"/>
            <p:cNvGrpSpPr/>
            <p:nvPr/>
          </p:nvGrpSpPr>
          <p:grpSpPr>
            <a:xfrm>
              <a:off x="5205200" y="13999775"/>
              <a:ext cx="2992114" cy="2103300"/>
              <a:chOff x="3110655" y="4482000"/>
              <a:chExt cx="2099729" cy="1476000"/>
            </a:xfrm>
          </p:grpSpPr>
          <p:sp>
            <p:nvSpPr>
              <p:cNvPr id="637" name="TextBox 636"/>
              <p:cNvSpPr txBox="1"/>
              <p:nvPr/>
            </p:nvSpPr>
            <p:spPr>
              <a:xfrm>
                <a:off x="3110655" y="4482000"/>
                <a:ext cx="1811895"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Influence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Ideas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Concepts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Initial Risk Review</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Persona Responses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88" name="Group 587"/>
            <p:cNvGrpSpPr/>
            <p:nvPr/>
          </p:nvGrpSpPr>
          <p:grpSpPr>
            <a:xfrm>
              <a:off x="8666282" y="13999775"/>
              <a:ext cx="2992052" cy="2103300"/>
              <a:chOff x="5539484" y="4482000"/>
              <a:chExt cx="2099685" cy="1476000"/>
            </a:xfrm>
          </p:grpSpPr>
          <p:sp>
            <p:nvSpPr>
              <p:cNvPr id="635" name="TextBox 634"/>
              <p:cNvSpPr txBox="1"/>
              <p:nvPr/>
            </p:nvSpPr>
            <p:spPr>
              <a:xfrm>
                <a:off x="5539484" y="4482000"/>
                <a:ext cx="1811866"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Performance Measures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Resilient Operation</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Initial Risk Review</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Details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Risk Assessment</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89" name="Group 588"/>
            <p:cNvGrpSpPr/>
            <p:nvPr/>
          </p:nvGrpSpPr>
          <p:grpSpPr>
            <a:xfrm>
              <a:off x="12093054" y="13999775"/>
              <a:ext cx="3026295" cy="2103300"/>
              <a:chOff x="7944237" y="4482000"/>
              <a:chExt cx="2123716" cy="1476000"/>
            </a:xfrm>
          </p:grpSpPr>
          <p:sp>
            <p:nvSpPr>
              <p:cNvPr id="633" name="TextBox 632"/>
              <p:cNvSpPr txBox="1"/>
              <p:nvPr/>
            </p:nvSpPr>
            <p:spPr>
              <a:xfrm>
                <a:off x="7944237" y="4482000"/>
                <a:ext cx="1835911"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Performance Measures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Resilient Operation</a:t>
                </a:r>
              </a:p>
              <a:p>
                <a:pPr algn="r" defTabSz="1003379"/>
                <a:r>
                  <a:rPr lang="en-US"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Resilient Architecture</a:t>
                </a:r>
                <a:endPar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Details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Risk Assessment</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Sustain</a:t>
                </a: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Initiate Stage Plan</a:t>
              </a:r>
            </a:p>
            <a:p>
              <a:pPr defTabSz="1003379"/>
              <a:endPar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876120" y="13999998"/>
              <a:ext cx="3148108" cy="2103300"/>
              <a:chOff x="572401" y="4482000"/>
              <a:chExt cx="2209198" cy="1476000"/>
            </a:xfrm>
          </p:grpSpPr>
          <p:sp>
            <p:nvSpPr>
              <p:cNvPr id="596" name="TextBox 595"/>
              <p:cNvSpPr txBox="1"/>
              <p:nvPr/>
            </p:nvSpPr>
            <p:spPr>
              <a:xfrm>
                <a:off x="572401" y="4482000"/>
                <a:ext cx="1921351"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Influence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Project Team</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Design Themes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Change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Plan</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sp>
        <p:nvSpPr>
          <p:cNvPr id="169" name="TextBox 168"/>
          <p:cNvSpPr txBox="1"/>
          <p:nvPr userDrawn="1"/>
        </p:nvSpPr>
        <p:spPr>
          <a:xfrm>
            <a:off x="599607" y="2376000"/>
            <a:ext cx="13895882" cy="360000"/>
          </a:xfrm>
          <a:prstGeom prst="rect">
            <a:avLst/>
          </a:prstGeom>
          <a:noFill/>
        </p:spPr>
        <p:txBody>
          <a:bodyPr wrap="square" lIns="0" tIns="0" rIns="0" bIns="0" rtlCol="0" anchor="ctr" anchorCtr="1">
            <a:noAutofit/>
          </a:bodyPr>
          <a:lstStyle/>
          <a:p>
            <a:pPr algn="ctr" defTabSz="1003379"/>
            <a:r>
              <a:rPr lang="en-US" sz="1800" kern="0" dirty="0">
                <a:solidFill>
                  <a:srgbClr val="000302"/>
                </a:solidFill>
                <a:latin typeface="Verdana" panose="020B0604030504040204" pitchFamily="34" charset="0"/>
                <a:ea typeface="Verdana" panose="020B0604030504040204" pitchFamily="34" charset="0"/>
                <a:cs typeface="Calibri" panose="020F0502020204030204" pitchFamily="34" charset="0"/>
              </a:rPr>
              <a:t>Preliminary</a:t>
            </a:r>
            <a:r>
              <a:rPr lang="en-US" sz="1800" kern="0" baseline="0" dirty="0">
                <a:solidFill>
                  <a:srgbClr val="000302"/>
                </a:solidFill>
                <a:latin typeface="Verdana" panose="020B0604030504040204" pitchFamily="34" charset="0"/>
                <a:ea typeface="Verdana" panose="020B0604030504040204" pitchFamily="34" charset="0"/>
                <a:cs typeface="Calibri" panose="020F0502020204030204" pitchFamily="34" charset="0"/>
              </a:rPr>
              <a:t> Stage Activities</a:t>
            </a:r>
            <a:endParaRPr lang="en-GB" sz="1800"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sp>
        <p:nvSpPr>
          <p:cNvPr id="170" name="TextBox 169"/>
          <p:cNvSpPr txBox="1"/>
          <p:nvPr userDrawn="1"/>
        </p:nvSpPr>
        <p:spPr>
          <a:xfrm>
            <a:off x="599607" y="8640000"/>
            <a:ext cx="13895882" cy="360000"/>
          </a:xfrm>
          <a:prstGeom prst="rect">
            <a:avLst/>
          </a:prstGeom>
          <a:noFill/>
        </p:spPr>
        <p:txBody>
          <a:bodyPr wrap="square" lIns="0" tIns="0" rIns="0" bIns="0" rtlCol="0" anchor="ctr" anchorCtr="1">
            <a:noAutofit/>
          </a:bodyPr>
          <a:lstStyle/>
          <a:p>
            <a:pPr algn="ctr" defTabSz="1003379"/>
            <a:r>
              <a:rPr lang="en-US" sz="1800" kern="0" dirty="0">
                <a:solidFill>
                  <a:srgbClr val="000302"/>
                </a:solidFill>
                <a:latin typeface="Verdana" panose="020B0604030504040204" pitchFamily="34" charset="0"/>
                <a:ea typeface="Verdana" panose="020B0604030504040204" pitchFamily="34" charset="0"/>
                <a:cs typeface="Calibri" panose="020F0502020204030204" pitchFamily="34" charset="0"/>
              </a:rPr>
              <a:t>Stage Outcomes</a:t>
            </a:r>
            <a:endParaRPr lang="en-GB" sz="1800"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kumimoji="0" lang="en-GB" sz="1280" b="0" i="0" u="none" strike="noStrike" kern="1200" cap="none" spc="0" normalizeH="0" baseline="0" noProof="0" dirty="0">
                <a:ln>
                  <a:noFill/>
                </a:ln>
                <a:solidFill>
                  <a:srgbClr val="003B71"/>
                </a:solidFill>
                <a:effectLst/>
                <a:uLnTx/>
                <a:uFillTx/>
                <a:latin typeface="Myriad Pro Light"/>
                <a:ea typeface="+mn-ea"/>
                <a:cs typeface="+mn-cs"/>
              </a:rPr>
              <a:t>A-</a:t>
            </a:r>
            <a:fld id="{F9A40473-B17D-4F3E-9BEA-35139B458782}" type="slidenum">
              <a:rPr kumimoji="0" lang="en-GB" sz="1280" b="0" i="0" u="none" strike="noStrike" kern="1200" cap="none" spc="0" normalizeH="0" baseline="0" noProof="0" smtClean="0">
                <a:ln>
                  <a:noFill/>
                </a:ln>
                <a:solidFill>
                  <a:srgbClr val="003B71"/>
                </a:solidFill>
                <a:effectLst/>
                <a:uLnTx/>
                <a:uFillTx/>
                <a:latin typeface="Myriad Pro Light"/>
                <a:ea typeface="+mn-ea"/>
                <a:cs typeface="+mn-cs"/>
              </a:rPr>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kumimoji="0" lang="en-GB" sz="1280" b="0" i="0" u="none" strike="noStrike" kern="1200" cap="none" spc="0" normalizeH="0" baseline="0" noProof="0" dirty="0">
              <a:ln>
                <a:noFill/>
              </a:ln>
              <a:solidFill>
                <a:srgbClr val="003B71"/>
              </a:solidFill>
              <a:effectLst/>
              <a:uLnTx/>
              <a:uFillTx/>
              <a:latin typeface="Myriad Pro Ligh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Myriad Pro Light" panose="020B0603030403020204" pitchFamily="34" charset="0"/>
              <a:ea typeface="+mn-ea"/>
              <a:cs typeface="+mn-cs"/>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Times" charset="0"/>
                <a:ea typeface="+mn-ea"/>
                <a:cs typeface="+mn-cs"/>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marL="0" marR="0" lvl="0" indent="0" algn="l" defTabSz="1238892" rtl="0" eaLnBrk="1" fontAlgn="auto" latinLnBrk="0" hangingPunct="1">
              <a:lnSpc>
                <a:spcPct val="90000"/>
              </a:lnSpc>
              <a:spcBef>
                <a:spcPts val="1559"/>
              </a:spcBef>
              <a:spcAft>
                <a:spcPts val="0"/>
              </a:spcAft>
              <a:buClrTx/>
              <a:buSzTx/>
              <a:buFontTx/>
              <a:buNone/>
              <a:tabLst/>
              <a:defRPr/>
            </a:pPr>
            <a:r>
              <a:rPr kumimoji="0" lang="en-GB" sz="5100" b="1" i="0" u="none" strike="noStrike" kern="1200" cap="none" spc="0" normalizeH="0" baseline="0" noProof="0" dirty="0">
                <a:ln>
                  <a:noFill/>
                </a:ln>
                <a:solidFill>
                  <a:prstClr val="white"/>
                </a:solidFill>
                <a:effectLst/>
                <a:uLnTx/>
                <a:uFillTx/>
                <a:latin typeface="Myriad Pro Light"/>
                <a:ea typeface="+mn-ea"/>
                <a:cs typeface="+mn-cs"/>
              </a:rPr>
              <a:t>Questions Model</a:t>
            </a:r>
          </a:p>
        </p:txBody>
      </p:sp>
      <p:grpSp>
        <p:nvGrpSpPr>
          <p:cNvPr id="79" name="Group 78"/>
          <p:cNvGrpSpPr>
            <a:grpSpLocks noChangeAspect="1"/>
          </p:cNvGrpSpPr>
          <p:nvPr userDrawn="1"/>
        </p:nvGrpSpPr>
        <p:grpSpPr>
          <a:xfrm>
            <a:off x="4309200" y="2610000"/>
            <a:ext cx="6480000" cy="6480000"/>
            <a:chOff x="4529768" y="2817944"/>
            <a:chExt cx="6057002" cy="6053701"/>
          </a:xfrm>
        </p:grpSpPr>
        <p:sp>
          <p:nvSpPr>
            <p:cNvPr id="80" name="Oval 79"/>
            <p:cNvSpPr/>
            <p:nvPr/>
          </p:nvSpPr>
          <p:spPr>
            <a:xfrm>
              <a:off x="4791911" y="3089040"/>
              <a:ext cx="5508246" cy="5508244"/>
            </a:xfrm>
            <a:prstGeom prst="ellipse">
              <a:avLst/>
            </a:prstGeom>
            <a:noFill/>
            <a:ln w="228600" cap="flat" cmpd="sng" algn="ctr">
              <a:solidFill>
                <a:srgbClr val="BFBFB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nvGrpSpPr>
            <p:cNvPr id="82" name="Group 81"/>
            <p:cNvGrpSpPr/>
            <p:nvPr/>
          </p:nvGrpSpPr>
          <p:grpSpPr>
            <a:xfrm rot="12900000">
              <a:off x="6840877" y="2991428"/>
              <a:ext cx="314601" cy="314603"/>
              <a:chOff x="4088901" y="1967499"/>
              <a:chExt cx="201500" cy="201502"/>
            </a:xfrm>
            <a:solidFill>
              <a:srgbClr val="FFFFFF"/>
            </a:solidFill>
          </p:grpSpPr>
          <p:sp>
            <p:nvSpPr>
              <p:cNvPr id="189" name="Rectangle 188"/>
              <p:cNvSpPr/>
              <p:nvPr/>
            </p:nvSpPr>
            <p:spPr>
              <a:xfrm rot="5400000">
                <a:off x="4148141" y="2026741"/>
                <a:ext cx="83020" cy="201500"/>
              </a:xfrm>
              <a:prstGeom prst="rect">
                <a:avLst/>
              </a:prstGeom>
              <a:grp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90" name="Rectangle 189"/>
              <p:cNvSpPr/>
              <p:nvPr/>
            </p:nvSpPr>
            <p:spPr>
              <a:xfrm>
                <a:off x="4088920" y="1967499"/>
                <a:ext cx="83020" cy="201501"/>
              </a:xfrm>
              <a:prstGeom prst="rect">
                <a:avLst/>
              </a:prstGeom>
              <a:grp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sp>
          <p:nvSpPr>
            <p:cNvPr id="83" name="Oval 82"/>
            <p:cNvSpPr>
              <a:spLocks noChangeAspect="1"/>
            </p:cNvSpPr>
            <p:nvPr/>
          </p:nvSpPr>
          <p:spPr>
            <a:xfrm>
              <a:off x="4904324" y="3201453"/>
              <a:ext cx="5283421" cy="5283419"/>
            </a:xfrm>
            <a:prstGeom prst="ellipse">
              <a:avLst/>
            </a:prstGeom>
            <a:solidFill>
              <a:schemeClr val="bg1"/>
            </a:solidFill>
            <a:ln w="152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nvGrpSpPr>
            <p:cNvPr id="84" name="Group 83"/>
            <p:cNvGrpSpPr/>
            <p:nvPr userDrawn="1"/>
          </p:nvGrpSpPr>
          <p:grpSpPr>
            <a:xfrm>
              <a:off x="4529768" y="2817944"/>
              <a:ext cx="6057002" cy="6053701"/>
              <a:chOff x="4529768" y="2817944"/>
              <a:chExt cx="6057002" cy="6053701"/>
            </a:xfrm>
          </p:grpSpPr>
          <p:cxnSp>
            <p:nvCxnSpPr>
              <p:cNvPr id="179" name="Straight Connector 178"/>
              <p:cNvCxnSpPr/>
              <p:nvPr userDrawn="1"/>
            </p:nvCxnSpPr>
            <p:spPr>
              <a:xfrm rot="5400000" flipH="1" flipV="1">
                <a:off x="7556845" y="2818392"/>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0" name="Straight Connector 179"/>
              <p:cNvCxnSpPr/>
              <p:nvPr/>
            </p:nvCxnSpPr>
            <p:spPr>
              <a:xfrm flipH="1" flipV="1">
                <a:off x="7558270" y="2818392"/>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1" name="Straight Connector 180"/>
              <p:cNvCxnSpPr/>
              <p:nvPr/>
            </p:nvCxnSpPr>
            <p:spPr>
              <a:xfrm rot="3240000" flipH="1" flipV="1">
                <a:off x="7556620" y="281743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2" name="Straight Connector 181"/>
              <p:cNvCxnSpPr/>
              <p:nvPr/>
            </p:nvCxnSpPr>
            <p:spPr>
              <a:xfrm rot="2160000" flipH="1" flipV="1">
                <a:off x="7557046" y="2817944"/>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3" name="Straight Connector 182"/>
              <p:cNvCxnSpPr/>
              <p:nvPr/>
            </p:nvCxnSpPr>
            <p:spPr>
              <a:xfrm rot="1080000" flipH="1" flipV="1">
                <a:off x="7557619" y="2818276"/>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4" name="Straight Connector 183"/>
              <p:cNvCxnSpPr/>
              <p:nvPr/>
            </p:nvCxnSpPr>
            <p:spPr>
              <a:xfrm rot="4320000" flipH="1" flipV="1">
                <a:off x="7556396" y="281681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5" name="Straight Connector 184"/>
              <p:cNvCxnSpPr/>
              <p:nvPr/>
            </p:nvCxnSpPr>
            <p:spPr>
              <a:xfrm rot="18360000" flipV="1">
                <a:off x="7559919" y="281743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6" name="Straight Connector 185"/>
              <p:cNvCxnSpPr/>
              <p:nvPr/>
            </p:nvCxnSpPr>
            <p:spPr>
              <a:xfrm rot="19440000" flipV="1">
                <a:off x="7559493" y="2817944"/>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7" name="Straight Connector 186"/>
              <p:cNvCxnSpPr/>
              <p:nvPr/>
            </p:nvCxnSpPr>
            <p:spPr>
              <a:xfrm rot="20520000" flipV="1">
                <a:off x="7558920" y="2818276"/>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8" name="Straight Connector 187"/>
              <p:cNvCxnSpPr/>
              <p:nvPr/>
            </p:nvCxnSpPr>
            <p:spPr>
              <a:xfrm rot="17280000" flipV="1">
                <a:off x="7560143" y="281681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grpSp>
        <p:grpSp>
          <p:nvGrpSpPr>
            <p:cNvPr id="85" name="Group 84"/>
            <p:cNvGrpSpPr/>
            <p:nvPr userDrawn="1"/>
          </p:nvGrpSpPr>
          <p:grpSpPr>
            <a:xfrm>
              <a:off x="4655421" y="2950823"/>
              <a:ext cx="5800253" cy="5795281"/>
              <a:chOff x="4644176" y="2950823"/>
              <a:chExt cx="5800253" cy="5795281"/>
            </a:xfrm>
          </p:grpSpPr>
          <p:sp>
            <p:nvSpPr>
              <p:cNvPr id="88" name="Oval 87"/>
              <p:cNvSpPr>
                <a:spLocks noChangeAspect="1"/>
              </p:cNvSpPr>
              <p:nvPr/>
            </p:nvSpPr>
            <p:spPr>
              <a:xfrm rot="21480000" flipH="1">
                <a:off x="8256303" y="3087375"/>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96" name="Oval 95"/>
              <p:cNvSpPr>
                <a:spLocks noChangeAspect="1"/>
              </p:cNvSpPr>
              <p:nvPr/>
            </p:nvSpPr>
            <p:spPr>
              <a:xfrm rot="21480000" flipH="1">
                <a:off x="6551269" y="8328334"/>
                <a:ext cx="281033" cy="281033"/>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97" name="Oval 96"/>
              <p:cNvSpPr>
                <a:spLocks noChangeAspect="1"/>
              </p:cNvSpPr>
              <p:nvPr/>
            </p:nvSpPr>
            <p:spPr>
              <a:xfrm rot="21360000" flipH="1">
                <a:off x="9019972" y="3473772"/>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19" name="Oval 118"/>
              <p:cNvSpPr>
                <a:spLocks noChangeAspect="1"/>
              </p:cNvSpPr>
              <p:nvPr/>
            </p:nvSpPr>
            <p:spPr>
              <a:xfrm rot="21240000" flipH="1">
                <a:off x="9634200" y="4082647"/>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3" name="Oval 162"/>
              <p:cNvSpPr>
                <a:spLocks noChangeAspect="1"/>
              </p:cNvSpPr>
              <p:nvPr/>
            </p:nvSpPr>
            <p:spPr>
              <a:xfrm rot="21240000" flipH="1">
                <a:off x="5173682" y="7330446"/>
                <a:ext cx="281033" cy="281033"/>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4" name="Oval 163"/>
              <p:cNvSpPr>
                <a:spLocks noChangeAspect="1"/>
              </p:cNvSpPr>
              <p:nvPr/>
            </p:nvSpPr>
            <p:spPr>
              <a:xfrm rot="21120000" flipH="1">
                <a:off x="4782512" y="656382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5" name="Oval 164"/>
              <p:cNvSpPr>
                <a:spLocks noChangeAspect="1"/>
              </p:cNvSpPr>
              <p:nvPr/>
            </p:nvSpPr>
            <p:spPr>
              <a:xfrm rot="21120000" flipH="1">
                <a:off x="10025086" y="484506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6" name="Oval 165"/>
              <p:cNvSpPr>
                <a:spLocks noChangeAspect="1"/>
              </p:cNvSpPr>
              <p:nvPr/>
            </p:nvSpPr>
            <p:spPr>
              <a:xfrm rot="120000" flipH="1">
                <a:off x="8263098" y="8328330"/>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7" name="Oval 166"/>
              <p:cNvSpPr>
                <a:spLocks noChangeAspect="1"/>
              </p:cNvSpPr>
              <p:nvPr/>
            </p:nvSpPr>
            <p:spPr>
              <a:xfrm rot="240000" flipH="1">
                <a:off x="9026767" y="7941932"/>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8" name="Oval 167"/>
              <p:cNvSpPr>
                <a:spLocks noChangeAspect="1"/>
              </p:cNvSpPr>
              <p:nvPr/>
            </p:nvSpPr>
            <p:spPr>
              <a:xfrm rot="360000" flipH="1">
                <a:off x="9634439" y="7330502"/>
                <a:ext cx="281033" cy="281033"/>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9" name="Oval 168"/>
              <p:cNvSpPr>
                <a:spLocks noChangeAspect="1"/>
              </p:cNvSpPr>
              <p:nvPr/>
            </p:nvSpPr>
            <p:spPr>
              <a:xfrm rot="480000" flipH="1">
                <a:off x="10025056" y="657064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0" name="Oval 169"/>
              <p:cNvSpPr>
                <a:spLocks noChangeAspect="1"/>
              </p:cNvSpPr>
              <p:nvPr/>
            </p:nvSpPr>
            <p:spPr>
              <a:xfrm rot="480000" flipH="1">
                <a:off x="4782482" y="4845057"/>
                <a:ext cx="281033" cy="281033"/>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1" name="Oval 170"/>
              <p:cNvSpPr>
                <a:spLocks noChangeAspect="1"/>
              </p:cNvSpPr>
              <p:nvPr userDrawn="1"/>
            </p:nvSpPr>
            <p:spPr>
              <a:xfrm rot="360000" flipH="1">
                <a:off x="5173922" y="4082702"/>
                <a:ext cx="281033" cy="281033"/>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2" name="Oval 171"/>
              <p:cNvSpPr>
                <a:spLocks noChangeAspect="1"/>
              </p:cNvSpPr>
              <p:nvPr userDrawn="1"/>
            </p:nvSpPr>
            <p:spPr>
              <a:xfrm rot="240000" flipH="1">
                <a:off x="5787575" y="3473766"/>
                <a:ext cx="281033" cy="281033"/>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3" name="Oval 172"/>
              <p:cNvSpPr>
                <a:spLocks noChangeAspect="1"/>
              </p:cNvSpPr>
              <p:nvPr userDrawn="1"/>
            </p:nvSpPr>
            <p:spPr>
              <a:xfrm rot="120000" flipH="1">
                <a:off x="6551242" y="3087371"/>
                <a:ext cx="281033" cy="281033"/>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4" name="Oval 173"/>
              <p:cNvSpPr>
                <a:spLocks noChangeAspect="1"/>
              </p:cNvSpPr>
              <p:nvPr userDrawn="1"/>
            </p:nvSpPr>
            <p:spPr>
              <a:xfrm rot="21360000" flipH="1">
                <a:off x="5780778" y="7941937"/>
                <a:ext cx="281033" cy="281033"/>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5" name="Oval 174"/>
              <p:cNvSpPr>
                <a:spLocks noChangeAspect="1"/>
              </p:cNvSpPr>
              <p:nvPr/>
            </p:nvSpPr>
            <p:spPr>
              <a:xfrm rot="600000" flipH="1">
                <a:off x="4644176" y="5711572"/>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6" name="Oval 175"/>
              <p:cNvSpPr>
                <a:spLocks noChangeAspect="1"/>
              </p:cNvSpPr>
              <p:nvPr/>
            </p:nvSpPr>
            <p:spPr>
              <a:xfrm rot="600000" flipH="1">
                <a:off x="10163396" y="569731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7" name="Oval 176"/>
              <p:cNvSpPr>
                <a:spLocks noChangeAspect="1"/>
              </p:cNvSpPr>
              <p:nvPr/>
            </p:nvSpPr>
            <p:spPr>
              <a:xfrm flipH="1">
                <a:off x="7390480" y="8465071"/>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8" name="Oval 177"/>
              <p:cNvSpPr>
                <a:spLocks noChangeAspect="1"/>
              </p:cNvSpPr>
              <p:nvPr/>
            </p:nvSpPr>
            <p:spPr>
              <a:xfrm flipH="1">
                <a:off x="7390482" y="295082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sp>
          <p:nvSpPr>
            <p:cNvPr id="86" name="Oval 85"/>
            <p:cNvSpPr>
              <a:spLocks noChangeAspect="1"/>
            </p:cNvSpPr>
            <p:nvPr/>
          </p:nvSpPr>
          <p:spPr>
            <a:xfrm>
              <a:off x="5072944" y="3370073"/>
              <a:ext cx="4946180" cy="4946178"/>
            </a:xfrm>
            <a:prstGeom prst="ellipse">
              <a:avLst/>
            </a:prstGeom>
            <a:solidFill>
              <a:schemeClr val="bg1"/>
            </a:solidFill>
            <a:ln w="152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87" name="Oval 86"/>
            <p:cNvSpPr>
              <a:spLocks noChangeAspect="1"/>
            </p:cNvSpPr>
            <p:nvPr/>
          </p:nvSpPr>
          <p:spPr>
            <a:xfrm flipH="1">
              <a:off x="6421903" y="4719031"/>
              <a:ext cx="2248263" cy="2248263"/>
            </a:xfrm>
            <a:prstGeom prst="ellipse">
              <a:avLst/>
            </a:prstGeom>
            <a:solidFill>
              <a:srgbClr val="BFBFBF"/>
            </a:solidFill>
            <a:ln w="38100" cap="flat" cmpd="sng" algn="ctr">
              <a:noFill/>
              <a:prstDash val="solid"/>
            </a:ln>
            <a:effectLst/>
          </p:spPr>
          <p:txBody>
            <a:bodyPr wrap="squar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Myriad Pro Light"/>
                  <a:ea typeface="ＭＳ Ｐゴシック" panose="020B0600070205080204" pitchFamily="34" charset="-128"/>
                  <a:cs typeface="+mn-cs"/>
                </a:rPr>
                <a:t>What should</a:t>
              </a:r>
              <a:br>
                <a:rPr kumimoji="0" lang="en-GB" sz="1800" b="0" i="0" u="none" strike="noStrike" kern="1200" cap="none" spc="0" normalizeH="0" baseline="0" noProof="0" dirty="0">
                  <a:ln>
                    <a:noFill/>
                  </a:ln>
                  <a:solidFill>
                    <a:prstClr val="white"/>
                  </a:solidFill>
                  <a:effectLst/>
                  <a:uLnTx/>
                  <a:uFillTx/>
                  <a:latin typeface="Myriad Pro Light"/>
                  <a:ea typeface="ＭＳ Ｐゴシック" panose="020B0600070205080204" pitchFamily="34" charset="-128"/>
                  <a:cs typeface="+mn-cs"/>
                </a:rPr>
              </a:br>
              <a:r>
                <a:rPr kumimoji="0" lang="en-GB" sz="1800" b="0" i="0" u="none" strike="noStrike" kern="1200" cap="none" spc="0" normalizeH="0" baseline="0" noProof="0" dirty="0">
                  <a:ln>
                    <a:noFill/>
                  </a:ln>
                  <a:solidFill>
                    <a:prstClr val="white"/>
                  </a:solidFill>
                  <a:effectLst/>
                  <a:uLnTx/>
                  <a:uFillTx/>
                  <a:latin typeface="Myriad Pro Light"/>
                  <a:ea typeface="ＭＳ Ｐゴシック" panose="020B0600070205080204" pitchFamily="34" charset="-128"/>
                  <a:cs typeface="+mn-cs"/>
                </a:rPr>
                <a:t>we do next?</a:t>
              </a:r>
            </a:p>
          </p:txBody>
        </p:sp>
      </p:grpSp>
      <p:grpSp>
        <p:nvGrpSpPr>
          <p:cNvPr id="191" name="Group 190"/>
          <p:cNvGrpSpPr/>
          <p:nvPr userDrawn="1"/>
        </p:nvGrpSpPr>
        <p:grpSpPr>
          <a:xfrm>
            <a:off x="1921189" y="1648918"/>
            <a:ext cx="11434262" cy="8363556"/>
            <a:chOff x="2173983" y="1888761"/>
            <a:chExt cx="10942410" cy="7848000"/>
          </a:xfrm>
        </p:grpSpPr>
        <p:sp>
          <p:nvSpPr>
            <p:cNvPr id="192" name="TextBox 191"/>
            <p:cNvSpPr txBox="1"/>
            <p:nvPr/>
          </p:nvSpPr>
          <p:spPr>
            <a:xfrm>
              <a:off x="10162077" y="6412053"/>
              <a:ext cx="275265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stakeholders?</a:t>
              </a:r>
            </a:p>
          </p:txBody>
        </p:sp>
        <p:sp>
          <p:nvSpPr>
            <p:cNvPr id="193" name="TextBox 192"/>
            <p:cNvSpPr txBox="1"/>
            <p:nvPr/>
          </p:nvSpPr>
          <p:spPr>
            <a:xfrm>
              <a:off x="2329910" y="4515188"/>
              <a:ext cx="213454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can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be met?</a:t>
              </a:r>
            </a:p>
          </p:txBody>
        </p:sp>
        <p:sp>
          <p:nvSpPr>
            <p:cNvPr id="194" name="TextBox 193"/>
            <p:cNvSpPr txBox="1"/>
            <p:nvPr/>
          </p:nvSpPr>
          <p:spPr>
            <a:xfrm>
              <a:off x="3439181" y="2910149"/>
              <a:ext cx="237924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could go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wrong?</a:t>
              </a:r>
            </a:p>
          </p:txBody>
        </p:sp>
        <p:sp>
          <p:nvSpPr>
            <p:cNvPr id="195" name="TextBox 194"/>
            <p:cNvSpPr txBox="1"/>
            <p:nvPr/>
          </p:nvSpPr>
          <p:spPr>
            <a:xfrm>
              <a:off x="10440257" y="4515188"/>
              <a:ext cx="2196296"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Where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a:t>
              </a:r>
            </a:p>
          </p:txBody>
        </p:sp>
        <p:sp>
          <p:nvSpPr>
            <p:cNvPr id="196" name="TextBox 195"/>
            <p:cNvSpPr txBox="1"/>
            <p:nvPr/>
          </p:nvSpPr>
          <p:spPr>
            <a:xfrm>
              <a:off x="2364628" y="5463620"/>
              <a:ext cx="211737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needs?</a:t>
              </a:r>
            </a:p>
          </p:txBody>
        </p:sp>
        <p:sp>
          <p:nvSpPr>
            <p:cNvPr id="197" name="TextBox 196"/>
            <p:cNvSpPr txBox="1"/>
            <p:nvPr/>
          </p:nvSpPr>
          <p:spPr>
            <a:xfrm>
              <a:off x="9614784" y="7287528"/>
              <a:ext cx="302176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be involved?</a:t>
              </a:r>
            </a:p>
          </p:txBody>
        </p:sp>
        <p:sp>
          <p:nvSpPr>
            <p:cNvPr id="198" name="TextBox 197"/>
            <p:cNvSpPr txBox="1"/>
            <p:nvPr/>
          </p:nvSpPr>
          <p:spPr>
            <a:xfrm>
              <a:off x="2745821" y="3639713"/>
              <a:ext cx="223478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well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met?</a:t>
              </a:r>
            </a:p>
          </p:txBody>
        </p:sp>
        <p:sp>
          <p:nvSpPr>
            <p:cNvPr id="199" name="TextBox 198"/>
            <p:cNvSpPr txBox="1"/>
            <p:nvPr/>
          </p:nvSpPr>
          <p:spPr>
            <a:xfrm>
              <a:off x="9791583" y="3639713"/>
              <a:ext cx="2668170"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will use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200" name="TextBox 199"/>
            <p:cNvSpPr txBox="1"/>
            <p:nvPr/>
          </p:nvSpPr>
          <p:spPr>
            <a:xfrm>
              <a:off x="2173983" y="6412053"/>
              <a:ext cx="24463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elements?</a:t>
              </a:r>
            </a:p>
          </p:txBody>
        </p:sp>
        <p:sp>
          <p:nvSpPr>
            <p:cNvPr id="201" name="TextBox 200"/>
            <p:cNvSpPr txBox="1"/>
            <p:nvPr/>
          </p:nvSpPr>
          <p:spPr>
            <a:xfrm>
              <a:off x="9002221" y="2910149"/>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problem?</a:t>
              </a:r>
            </a:p>
          </p:txBody>
        </p:sp>
        <p:sp>
          <p:nvSpPr>
            <p:cNvPr id="202" name="TextBox 201"/>
            <p:cNvSpPr txBox="1"/>
            <p:nvPr/>
          </p:nvSpPr>
          <p:spPr>
            <a:xfrm>
              <a:off x="10363752" y="5463620"/>
              <a:ext cx="275264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affects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203" name="TextBox 202"/>
            <p:cNvSpPr txBox="1"/>
            <p:nvPr/>
          </p:nvSpPr>
          <p:spPr>
            <a:xfrm>
              <a:off x="2611197" y="7287528"/>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measure?</a:t>
              </a:r>
            </a:p>
          </p:txBody>
        </p:sp>
        <p:sp>
          <p:nvSpPr>
            <p:cNvPr id="204" name="TextBox 203"/>
            <p:cNvSpPr txBox="1"/>
            <p:nvPr/>
          </p:nvSpPr>
          <p:spPr>
            <a:xfrm>
              <a:off x="6144204" y="9043676"/>
              <a:ext cx="2722613"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does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‘good’ look like?</a:t>
              </a:r>
            </a:p>
          </p:txBody>
        </p:sp>
        <p:sp>
          <p:nvSpPr>
            <p:cNvPr id="205" name="TextBox 204"/>
            <p:cNvSpPr txBox="1"/>
            <p:nvPr/>
          </p:nvSpPr>
          <p:spPr>
            <a:xfrm>
              <a:off x="9344094" y="8053570"/>
              <a:ext cx="213513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 we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perform now?</a:t>
              </a:r>
            </a:p>
          </p:txBody>
        </p:sp>
        <p:sp>
          <p:nvSpPr>
            <p:cNvPr id="206" name="TextBox 205"/>
            <p:cNvSpPr txBox="1"/>
            <p:nvPr/>
          </p:nvSpPr>
          <p:spPr>
            <a:xfrm>
              <a:off x="7993279" y="8783716"/>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well?</a:t>
              </a:r>
            </a:p>
          </p:txBody>
        </p:sp>
        <p:sp>
          <p:nvSpPr>
            <p:cNvPr id="207" name="TextBox 206"/>
            <p:cNvSpPr txBox="1"/>
            <p:nvPr/>
          </p:nvSpPr>
          <p:spPr>
            <a:xfrm>
              <a:off x="3268180" y="8053570"/>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case for change?</a:t>
              </a:r>
            </a:p>
          </p:txBody>
        </p:sp>
        <p:sp>
          <p:nvSpPr>
            <p:cNvPr id="208" name="TextBox 207"/>
            <p:cNvSpPr txBox="1"/>
            <p:nvPr/>
          </p:nvSpPr>
          <p:spPr>
            <a:xfrm>
              <a:off x="6267817" y="1888761"/>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purpose?</a:t>
              </a:r>
            </a:p>
          </p:txBody>
        </p:sp>
        <p:sp>
          <p:nvSpPr>
            <p:cNvPr id="209" name="TextBox 208"/>
            <p:cNvSpPr txBox="1"/>
            <p:nvPr/>
          </p:nvSpPr>
          <p:spPr>
            <a:xfrm>
              <a:off x="4270440" y="2180003"/>
              <a:ext cx="239840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does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 perform?</a:t>
              </a:r>
            </a:p>
          </p:txBody>
        </p:sp>
        <p:sp>
          <p:nvSpPr>
            <p:cNvPr id="210" name="TextBox 209"/>
            <p:cNvSpPr txBox="1"/>
            <p:nvPr/>
          </p:nvSpPr>
          <p:spPr>
            <a:xfrm>
              <a:off x="7901000" y="2180003"/>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now?</a:t>
              </a:r>
            </a:p>
          </p:txBody>
        </p:sp>
        <p:sp>
          <p:nvSpPr>
            <p:cNvPr id="211" name="TextBox 210"/>
            <p:cNvSpPr txBox="1"/>
            <p:nvPr/>
          </p:nvSpPr>
          <p:spPr>
            <a:xfrm>
              <a:off x="4384029" y="8783716"/>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improve?</a:t>
              </a:r>
            </a:p>
          </p:txBody>
        </p:sp>
      </p:grpSp>
    </p:spTree>
    <p:extLst>
      <p:ext uri="{BB962C8B-B14F-4D97-AF65-F5344CB8AC3E}">
        <p14:creationId xmlns:p14="http://schemas.microsoft.com/office/powerpoint/2010/main" val="81597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756" r:id="rId9"/>
    <p:sldLayoutId id="2147483757"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88033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115294-4FB1-4D40-BECF-1A69B31AD06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e36088e-e93b-438f-a96a-5ef377869c77"/>
    <ds:schemaRef ds:uri="http://www.w3.org/XML/1998/namespace"/>
    <ds:schemaRef ds:uri="http://purl.org/dc/dcmitype/"/>
  </ds:schemaRefs>
</ds:datastoreItem>
</file>

<file path=customXml/itemProps3.xml><?xml version="1.0" encoding="utf-8"?>
<ds:datastoreItem xmlns:ds="http://schemas.openxmlformats.org/officeDocument/2006/customXml" ds:itemID="{41EC3E88-B01A-479E-9792-F4FEE090F7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47841</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555</cp:revision>
  <cp:lastPrinted>2023-12-14T16:01:02Z</cp:lastPrinted>
  <dcterms:created xsi:type="dcterms:W3CDTF">2019-07-31T06:40:49Z</dcterms:created>
  <dcterms:modified xsi:type="dcterms:W3CDTF">2024-03-29T11:02:01Z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