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451"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45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6"/>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8026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