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36"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3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1941513"/>
            <a:ext cx="7405687" cy="5238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131398-46AA-43C6-9F38-485F8621F59B}" type="slidenum">
              <a:rPr lang="en-GB" smtClean="0"/>
              <a:t>1</a:t>
            </a:fld>
            <a:endParaRPr lang="en-GB" dirty="0"/>
          </a:p>
        </p:txBody>
      </p:sp>
    </p:spTree>
    <p:extLst>
      <p:ext uri="{BB962C8B-B14F-4D97-AF65-F5344CB8AC3E}">
        <p14:creationId xmlns:p14="http://schemas.microsoft.com/office/powerpoint/2010/main" val="3840457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6013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1EC3E88-B01A-479E-9792-F4FEE090F7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47674</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2023-12-18T10:33:59Z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