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31"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3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1792007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58220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1EC3E88-B01A-479E-9792-F4FEE090F7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