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437"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43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F34241-7B9A-495B-8A8C-966BE289BA8C}" type="slidenum">
              <a:rPr lang="en-GB" smtClean="0"/>
              <a:t>1</a:t>
            </a:fld>
            <a:endParaRPr lang="en-GB" dirty="0"/>
          </a:p>
        </p:txBody>
      </p:sp>
    </p:spTree>
    <p:extLst>
      <p:ext uri="{BB962C8B-B14F-4D97-AF65-F5344CB8AC3E}">
        <p14:creationId xmlns:p14="http://schemas.microsoft.com/office/powerpoint/2010/main" val="2107350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93186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1EC3E88-B01A-479E-9792-F4FEE090F7BD}">
  <ds:schemaRefs>
    <ds:schemaRef ds:uri="http://schemas.microsoft.com/sharepoint/v3/contenttype/forms"/>
  </ds:schemaRefs>
</ds:datastoreItem>
</file>

<file path=customXml/itemProps3.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47674</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