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15"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191523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933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3.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