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439"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43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77723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1EC3E88-B01A-479E-9792-F4FEE090F7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47674</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2023-12-18T10:28:13Z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