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455"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45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1</a:t>
            </a:fld>
            <a:endParaRPr lang="en-GB" dirty="0"/>
          </a:p>
        </p:txBody>
      </p:sp>
    </p:spTree>
    <p:extLst>
      <p:ext uri="{BB962C8B-B14F-4D97-AF65-F5344CB8AC3E}">
        <p14:creationId xmlns:p14="http://schemas.microsoft.com/office/powerpoint/2010/main" val="853462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7032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2.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47674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2023-12-18T10:28:12Z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